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3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  <p:sldMasterId id="2147485603" r:id="rId6"/>
    <p:sldMasterId id="2147485657" r:id="rId7"/>
  </p:sldMasterIdLst>
  <p:notesMasterIdLst>
    <p:notesMasterId r:id="rId25"/>
  </p:notesMasterIdLst>
  <p:handoutMasterIdLst>
    <p:handoutMasterId r:id="rId26"/>
  </p:handoutMasterIdLst>
  <p:sldIdLst>
    <p:sldId id="2147479540" r:id="rId8"/>
    <p:sldId id="1661" r:id="rId9"/>
    <p:sldId id="2147480003" r:id="rId10"/>
    <p:sldId id="2147480007" r:id="rId11"/>
    <p:sldId id="2147480006" r:id="rId12"/>
    <p:sldId id="2147480004" r:id="rId13"/>
    <p:sldId id="2147479523" r:id="rId14"/>
    <p:sldId id="2147479524" r:id="rId15"/>
    <p:sldId id="2147480008" r:id="rId16"/>
    <p:sldId id="2147480000" r:id="rId17"/>
    <p:sldId id="2147480001" r:id="rId18"/>
    <p:sldId id="2147480002" r:id="rId19"/>
    <p:sldId id="2147479139" r:id="rId20"/>
    <p:sldId id="2147479997" r:id="rId21"/>
    <p:sldId id="2147479542" r:id="rId22"/>
    <p:sldId id="2147479999" r:id="rId23"/>
    <p:sldId id="2147479526" r:id="rId2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16:9 Template Light" id="{38B656EC-D568-4EF7-8842-9FA1AE1192C9}">
          <p14:sldIdLst>
            <p14:sldId id="2147479540"/>
            <p14:sldId id="1661"/>
            <p14:sldId id="2147480003"/>
            <p14:sldId id="2147480007"/>
            <p14:sldId id="2147480006"/>
            <p14:sldId id="2147480004"/>
            <p14:sldId id="2147479523"/>
            <p14:sldId id="2147479524"/>
            <p14:sldId id="2147480008"/>
            <p14:sldId id="2147480000"/>
            <p14:sldId id="2147480001"/>
            <p14:sldId id="2147480002"/>
            <p14:sldId id="2147479139"/>
            <p14:sldId id="2147479997"/>
            <p14:sldId id="2147479542"/>
            <p14:sldId id="2147479999"/>
          </p14:sldIdLst>
        </p14:section>
        <p14:section name="Microsoft Build 16:9 Template Dark" id="{5E174FA5-E68B-46F1-90F9-8D8AC2CB06F9}">
          <p14:sldIdLst>
            <p14:sldId id="214747952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C8E"/>
    <a:srgbClr val="000000"/>
    <a:srgbClr val="2A446F"/>
    <a:srgbClr val="8C8279"/>
    <a:srgbClr val="FFB900"/>
    <a:srgbClr val="091F2C"/>
    <a:srgbClr val="C03BC4"/>
    <a:srgbClr val="702573"/>
    <a:srgbClr val="8661C5"/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89" autoAdjust="0"/>
    <p:restoredTop sz="96081" autoAdjust="0"/>
  </p:normalViewPr>
  <p:slideViewPr>
    <p:cSldViewPr snapToGrid="0">
      <p:cViewPr varScale="1">
        <p:scale>
          <a:sx n="111" d="100"/>
          <a:sy n="111" d="100"/>
        </p:scale>
        <p:origin x="972" y="96"/>
      </p:cViewPr>
      <p:guideLst/>
    </p:cSldViewPr>
  </p:slideViewPr>
  <p:outlineViewPr>
    <p:cViewPr>
      <p:scale>
        <a:sx n="33" d="100"/>
        <a:sy n="33" d="100"/>
      </p:scale>
      <p:origin x="0" y="-1615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728"/>
    </p:cViewPr>
  </p:sorterViewPr>
  <p:notesViewPr>
    <p:cSldViewPr snapToGrid="0" showGuides="1">
      <p:cViewPr varScale="1">
        <p:scale>
          <a:sx n="118" d="100"/>
          <a:sy n="118" d="100"/>
        </p:scale>
        <p:origin x="764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6/28/2023 3:50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6/28/2023 3:50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6/28/2023 3:50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6/28/2023 3:50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908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6/28/2023 3:50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9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64F33-6B66-41CF-BE59-AF1461413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93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6/28/2023 3:50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722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6/28/2023 3:50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16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6/28/2023 3:50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734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6/28/2023 3:50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8754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6/28/2023 3:50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41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6/28/2023 3:50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81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6/28/2023 3:50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067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6/28/2023 3:50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577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6/28/2023 3:50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2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6/28/2023 3:50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2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6/28/2023 3:50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56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6/28/2023 3:50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30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jp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19F4C-2DE2-3547-E77C-1C242DADD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88C7BD6-4221-C206-2F74-8902CE2464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587893-D836-5659-E579-9A16F52959A6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87A261A-E739-9D95-9B50-DF5AA7B9EA7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00FAAA-23B3-A8DE-354A-54E05B2A731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5990B4A-FCB5-9ACB-00F9-FD773EFA9A66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0E468B-3B0E-CE49-C283-E2E6530A364A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628F66-6BF5-F092-FB4C-26B696280D00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926998-CBB7-5E33-68F7-EA5852035EE5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67BF80A-C170-CDEA-0B62-6DC1E78075F3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AEE3E6-BA0B-C6D4-53D9-0985AC95AE4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FB31C9-BE41-95AC-B14A-FB1CE14A25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B3DA13A-E2F1-8076-8A18-78420CC7F31F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2BFCE3-263A-59BA-1037-F7A66B7D23A0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8D8652-93FD-7710-BDD3-1647D19C310F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4EA9CA-F31E-EFCB-99CC-C6E729A0F0E8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2C2976-DE8F-CCA6-54F6-D50B5DD05EB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0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87607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825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9513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641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609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6870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771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9898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16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778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6452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9405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3040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5867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8903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35830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38573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2876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3775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5843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876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0346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0100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3208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2270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6217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99187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01944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2121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0816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674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3275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2316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12072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51587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9373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83224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5244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2321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0941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186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120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69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00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617333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8650-56F0-68CB-C138-894DCB476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6D98-AAF1-F1DD-E090-879E19AD9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1BB77-9610-29D8-A007-222F8127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F75B8-0206-4047-A67E-213EEEB5FDEC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5F1FF-FBD1-DFE9-0D16-EF671E8F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37BAD-D5BB-6DA2-7F22-89917C98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4C6BE-DF8D-4FD8-8300-CB623C480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0528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3">
    <p:bg>
      <p:bgPr>
        <a:solidFill>
          <a:srgbClr val="454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854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4DAAA5-8D22-4214-BB05-9157E52D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BBD400-9D84-7E0A-67AC-12C476679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0" y="1141448"/>
            <a:ext cx="10957829" cy="4853657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 err="1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39" name="Text Placeholder 16">
            <a:extLst>
              <a:ext uri="{FF2B5EF4-FFF2-40B4-BE49-F238E27FC236}">
                <a16:creationId xmlns:a16="http://schemas.microsoft.com/office/drawing/2014/main" id="{37B83A8A-C4C8-7CB9-0305-6ADEF13573B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045636" y="1318648"/>
            <a:ext cx="4100729" cy="369332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6">
            <a:extLst>
              <a:ext uri="{FF2B5EF4-FFF2-40B4-BE49-F238E27FC236}">
                <a16:creationId xmlns:a16="http://schemas.microsoft.com/office/drawing/2014/main" id="{5CA89292-6A8B-736F-A160-F6C52D25AD7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532" y="2686264"/>
            <a:ext cx="1464329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16">
            <a:extLst>
              <a:ext uri="{FF2B5EF4-FFF2-40B4-BE49-F238E27FC236}">
                <a16:creationId xmlns:a16="http://schemas.microsoft.com/office/drawing/2014/main" id="{888315FB-BC21-EAC4-D6A6-DFBC2695CB6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700254" y="2686264"/>
            <a:ext cx="1464329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6">
            <a:extLst>
              <a:ext uri="{FF2B5EF4-FFF2-40B4-BE49-F238E27FC236}">
                <a16:creationId xmlns:a16="http://schemas.microsoft.com/office/drawing/2014/main" id="{3520ABD7-E02A-ABAA-3AF4-7E16511267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75976" y="2686264"/>
            <a:ext cx="1464329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16">
            <a:extLst>
              <a:ext uri="{FF2B5EF4-FFF2-40B4-BE49-F238E27FC236}">
                <a16:creationId xmlns:a16="http://schemas.microsoft.com/office/drawing/2014/main" id="{09F40FB5-46B6-D410-9972-21269B7331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51698" y="2686264"/>
            <a:ext cx="1464329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0" name="Text Placeholder 16">
            <a:extLst>
              <a:ext uri="{FF2B5EF4-FFF2-40B4-BE49-F238E27FC236}">
                <a16:creationId xmlns:a16="http://schemas.microsoft.com/office/drawing/2014/main" id="{71B14F64-5F5E-7BF9-5158-7DCCA6DEC4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027420" y="2686264"/>
            <a:ext cx="1464329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1" name="Text Placeholder 16">
            <a:extLst>
              <a:ext uri="{FF2B5EF4-FFF2-40B4-BE49-F238E27FC236}">
                <a16:creationId xmlns:a16="http://schemas.microsoft.com/office/drawing/2014/main" id="{3994B75F-E52F-1E1C-EB33-52A24F2C441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803139" y="2686264"/>
            <a:ext cx="1464329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2" name="Text Placeholder 16">
            <a:extLst>
              <a:ext uri="{FF2B5EF4-FFF2-40B4-BE49-F238E27FC236}">
                <a16:creationId xmlns:a16="http://schemas.microsoft.com/office/drawing/2014/main" id="{FD0C7087-A5A1-8AA5-C6BA-0BBF23360B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99374" y="3993254"/>
            <a:ext cx="1464329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3" name="Text Placeholder 16">
            <a:extLst>
              <a:ext uri="{FF2B5EF4-FFF2-40B4-BE49-F238E27FC236}">
                <a16:creationId xmlns:a16="http://schemas.microsoft.com/office/drawing/2014/main" id="{4BEF74E7-7BDC-448C-A996-D8FB5BF74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9258" y="3993254"/>
            <a:ext cx="1464329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4" name="Text Placeholder 16">
            <a:extLst>
              <a:ext uri="{FF2B5EF4-FFF2-40B4-BE49-F238E27FC236}">
                <a16:creationId xmlns:a16="http://schemas.microsoft.com/office/drawing/2014/main" id="{78012E27-F811-01CA-1257-B0F21687606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399142" y="3993254"/>
            <a:ext cx="1464329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5" name="Text Placeholder 16">
            <a:extLst>
              <a:ext uri="{FF2B5EF4-FFF2-40B4-BE49-F238E27FC236}">
                <a16:creationId xmlns:a16="http://schemas.microsoft.com/office/drawing/2014/main" id="{74D3E8A3-A86C-83C2-7811-162D88C1F08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99026" y="3993254"/>
            <a:ext cx="1464329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6" name="Text Placeholder 16">
            <a:extLst>
              <a:ext uri="{FF2B5EF4-FFF2-40B4-BE49-F238E27FC236}">
                <a16:creationId xmlns:a16="http://schemas.microsoft.com/office/drawing/2014/main" id="{FDC0DED6-6BD8-65F6-F5F7-5FB669D12A1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98909" y="3993254"/>
            <a:ext cx="1464329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Text Placeholder 16">
            <a:extLst>
              <a:ext uri="{FF2B5EF4-FFF2-40B4-BE49-F238E27FC236}">
                <a16:creationId xmlns:a16="http://schemas.microsoft.com/office/drawing/2014/main" id="{F6DDCB44-BB3A-EB55-C61E-1E87AAB523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760597" y="4609705"/>
            <a:ext cx="2670806" cy="276999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7" name="Text Placeholder 16">
            <a:extLst>
              <a:ext uri="{FF2B5EF4-FFF2-40B4-BE49-F238E27FC236}">
                <a16:creationId xmlns:a16="http://schemas.microsoft.com/office/drawing/2014/main" id="{C9EA89E8-706B-1C61-7302-571250FEF87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684862" y="5572666"/>
            <a:ext cx="2822276" cy="215444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0"/>
              </a:spcAft>
              <a:defRPr kumimoji="0" lang="en-US" sz="1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>
              <a:defRPr sz="14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328E59E3-CC2D-1799-A946-56CAFEA26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279" y="2430234"/>
            <a:ext cx="1" cy="457200"/>
          </a:xfrm>
          <a:prstGeom prst="line">
            <a:avLst/>
          </a:prstGeom>
          <a:ln w="3175" cap="rnd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666F70DE-CFCB-7C44-592B-43D1ADCCD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871723" y="2430234"/>
            <a:ext cx="1" cy="457200"/>
          </a:xfrm>
          <a:prstGeom prst="line">
            <a:avLst/>
          </a:prstGeom>
          <a:ln w="3175" cap="rnd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B8758C8A-1B4C-FDBF-4116-2E7790A95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647445" y="2430234"/>
            <a:ext cx="1" cy="457200"/>
          </a:xfrm>
          <a:prstGeom prst="line">
            <a:avLst/>
          </a:prstGeom>
          <a:ln w="3175" cap="rnd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778E4206-C644-115E-6366-FC7FCC123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1" y="2430234"/>
            <a:ext cx="1" cy="457200"/>
          </a:xfrm>
          <a:prstGeom prst="line">
            <a:avLst/>
          </a:prstGeom>
          <a:ln w="3175" cap="rnd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90203A1-9921-BB6C-27B2-08D6A9A9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544557" y="2430234"/>
            <a:ext cx="1" cy="457200"/>
          </a:xfrm>
          <a:prstGeom prst="line">
            <a:avLst/>
          </a:prstGeom>
          <a:ln w="3175" cap="rnd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CA4D497-527A-683A-27EB-FF60A2F2E83A}"/>
              </a:ext>
            </a:extLst>
          </p:cNvPr>
          <p:cNvCxnSpPr>
            <a:cxnSpLocks/>
          </p:cNvCxnSpPr>
          <p:nvPr userDrawn="1"/>
        </p:nvCxnSpPr>
        <p:spPr>
          <a:xfrm flipH="1">
            <a:off x="5181364" y="3751498"/>
            <a:ext cx="1" cy="457200"/>
          </a:xfrm>
          <a:prstGeom prst="line">
            <a:avLst/>
          </a:prstGeom>
          <a:ln w="3175" cap="rnd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DB61BEAC-2A25-F20F-4CE0-19518DC028DE}"/>
              </a:ext>
            </a:extLst>
          </p:cNvPr>
          <p:cNvCxnSpPr>
            <a:cxnSpLocks/>
          </p:cNvCxnSpPr>
          <p:nvPr userDrawn="1"/>
        </p:nvCxnSpPr>
        <p:spPr>
          <a:xfrm flipH="1">
            <a:off x="8981132" y="3751498"/>
            <a:ext cx="1" cy="457200"/>
          </a:xfrm>
          <a:prstGeom prst="line">
            <a:avLst/>
          </a:prstGeom>
          <a:ln w="3175" cap="rnd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BD324277-4705-89E4-E306-ACDB00F4DEF1}"/>
              </a:ext>
            </a:extLst>
          </p:cNvPr>
          <p:cNvCxnSpPr>
            <a:cxnSpLocks/>
          </p:cNvCxnSpPr>
          <p:nvPr userDrawn="1"/>
        </p:nvCxnSpPr>
        <p:spPr>
          <a:xfrm flipH="1">
            <a:off x="7081248" y="3751498"/>
            <a:ext cx="1" cy="457200"/>
          </a:xfrm>
          <a:prstGeom prst="line">
            <a:avLst/>
          </a:prstGeom>
          <a:ln w="3175" cap="rnd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39A0A58C-DDAE-7368-89D5-3455339BB422}"/>
              </a:ext>
            </a:extLst>
          </p:cNvPr>
          <p:cNvCxnSpPr>
            <a:cxnSpLocks/>
          </p:cNvCxnSpPr>
          <p:nvPr userDrawn="1"/>
        </p:nvCxnSpPr>
        <p:spPr>
          <a:xfrm flipH="1">
            <a:off x="3281480" y="3751498"/>
            <a:ext cx="1" cy="457200"/>
          </a:xfrm>
          <a:prstGeom prst="line">
            <a:avLst/>
          </a:prstGeom>
          <a:ln w="3175" cap="rnd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5986F53-A9B6-5771-B6DF-F1B51FCF4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4200" y="6117477"/>
            <a:ext cx="10957829" cy="55234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 err="1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249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045B-5C47-5015-23F5-82A914FB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9DFD-AB71-02CE-2247-852E09FCA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DC81-1D32-6196-2624-686B1C30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DD88-0D0F-4F10-9DC3-BF41F95EB71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CCDB5-2571-83C7-73B7-B7EB95CD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B5FC9-EA90-8DF1-E7A2-C31EC76F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22AE-83EE-4CD8-AF19-36CD5CA4B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70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&amp;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50E10-653B-9779-E6E5-2A3B1D86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686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9836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3423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3277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6599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1566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4212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4823350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821260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03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6242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0978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4395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82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31733"/>
            <a:ext cx="12192000" cy="710647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332408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908532"/>
            <a:ext cx="10515600" cy="579149"/>
          </a:xfrm>
        </p:spPr>
        <p:txBody>
          <a:bodyPr>
            <a:normAutofit/>
          </a:bodyPr>
          <a:lstStyle>
            <a:lvl1pPr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65733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-no-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55491"/>
            <a:ext cx="12192000" cy="7106479"/>
          </a:xfrm>
          <a:prstGeom prst="rect">
            <a:avLst/>
          </a:prstGeom>
        </p:spPr>
      </p:pic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0"/>
            <a:ext cx="10515600" cy="3261170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872478"/>
            <a:ext cx="10515600" cy="579149"/>
          </a:xfrm>
        </p:spPr>
        <p:txBody>
          <a:bodyPr>
            <a:normAutofit/>
          </a:bodyPr>
          <a:lstStyle>
            <a:lvl1pPr>
              <a:buNone/>
              <a:defRPr sz="2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42824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8997"/>
            <a:ext cx="12192000" cy="710647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0"/>
            <a:ext cx="10515600" cy="3261170"/>
          </a:xfrm>
        </p:spPr>
        <p:txBody>
          <a:bodyPr/>
          <a:lstStyle/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</p:spTree>
    <p:extLst>
      <p:ext uri="{BB962C8B-B14F-4D97-AF65-F5344CB8AC3E}">
        <p14:creationId xmlns:p14="http://schemas.microsoft.com/office/powerpoint/2010/main" val="3408907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DFFE5-04B8-BEAD-CA14-B44D1B061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7F2E3-ADBA-976C-D1EE-6EED443BC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87013" y="1090"/>
            <a:ext cx="4304988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EF3A5-7C78-051A-D6EA-F40975B865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515416" y="933"/>
            <a:ext cx="3676584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3">
    <p:bg>
      <p:bgPr>
        <a:solidFill>
          <a:srgbClr val="454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05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2141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9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18.xml"/><Relationship Id="rId34" Type="http://schemas.openxmlformats.org/officeDocument/2006/relationships/slideLayout" Target="../slideLayouts/slideLayout131.xml"/><Relationship Id="rId42" Type="http://schemas.openxmlformats.org/officeDocument/2006/relationships/slideLayout" Target="../slideLayouts/slideLayout139.xml"/><Relationship Id="rId47" Type="http://schemas.openxmlformats.org/officeDocument/2006/relationships/slideLayout" Target="../slideLayouts/slideLayout144.xml"/><Relationship Id="rId50" Type="http://schemas.openxmlformats.org/officeDocument/2006/relationships/slideLayout" Target="../slideLayouts/slideLayout147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34.xml"/><Relationship Id="rId40" Type="http://schemas.openxmlformats.org/officeDocument/2006/relationships/slideLayout" Target="../slideLayouts/slideLayout137.xml"/><Relationship Id="rId45" Type="http://schemas.openxmlformats.org/officeDocument/2006/relationships/slideLayout" Target="../slideLayouts/slideLayout142.xml"/><Relationship Id="rId53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4" Type="http://schemas.openxmlformats.org/officeDocument/2006/relationships/slideLayout" Target="../slideLayouts/slideLayout141.xml"/><Relationship Id="rId52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32.xml"/><Relationship Id="rId43" Type="http://schemas.openxmlformats.org/officeDocument/2006/relationships/slideLayout" Target="../slideLayouts/slideLayout140.xml"/><Relationship Id="rId48" Type="http://schemas.openxmlformats.org/officeDocument/2006/relationships/slideLayout" Target="../slideLayouts/slideLayout145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105.xml"/><Relationship Id="rId51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35.xml"/><Relationship Id="rId4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17.xml"/><Relationship Id="rId41" Type="http://schemas.openxmlformats.org/officeDocument/2006/relationships/slideLayout" Target="../slideLayouts/slideLayout138.xml"/><Relationship Id="rId54" Type="http://schemas.openxmlformats.org/officeDocument/2006/relationships/theme" Target="../theme/theme3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36" Type="http://schemas.openxmlformats.org/officeDocument/2006/relationships/slideLayout" Target="../slideLayouts/slideLayout133.xml"/><Relationship Id="rId49" Type="http://schemas.openxmlformats.org/officeDocument/2006/relationships/slideLayout" Target="../slideLayouts/slideLayout1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82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4" r:id="rId1"/>
    <p:sldLayoutId id="2147485605" r:id="rId2"/>
    <p:sldLayoutId id="2147485606" r:id="rId3"/>
    <p:sldLayoutId id="2147485607" r:id="rId4"/>
    <p:sldLayoutId id="2147485608" r:id="rId5"/>
    <p:sldLayoutId id="2147485609" r:id="rId6"/>
    <p:sldLayoutId id="2147485610" r:id="rId7"/>
    <p:sldLayoutId id="2147485611" r:id="rId8"/>
    <p:sldLayoutId id="2147485612" r:id="rId9"/>
    <p:sldLayoutId id="2147485613" r:id="rId10"/>
    <p:sldLayoutId id="2147485614" r:id="rId11"/>
    <p:sldLayoutId id="2147485615" r:id="rId12"/>
    <p:sldLayoutId id="2147485616" r:id="rId13"/>
    <p:sldLayoutId id="2147485617" r:id="rId14"/>
    <p:sldLayoutId id="2147485618" r:id="rId15"/>
    <p:sldLayoutId id="2147485619" r:id="rId16"/>
    <p:sldLayoutId id="2147485620" r:id="rId17"/>
    <p:sldLayoutId id="2147485621" r:id="rId18"/>
    <p:sldLayoutId id="2147485622" r:id="rId19"/>
    <p:sldLayoutId id="2147485623" r:id="rId20"/>
    <p:sldLayoutId id="2147485624" r:id="rId21"/>
    <p:sldLayoutId id="2147485625" r:id="rId22"/>
    <p:sldLayoutId id="2147485626" r:id="rId23"/>
    <p:sldLayoutId id="2147485627" r:id="rId24"/>
    <p:sldLayoutId id="2147485628" r:id="rId25"/>
    <p:sldLayoutId id="2147485629" r:id="rId26"/>
    <p:sldLayoutId id="2147485630" r:id="rId27"/>
    <p:sldLayoutId id="2147485631" r:id="rId28"/>
    <p:sldLayoutId id="2147485632" r:id="rId29"/>
    <p:sldLayoutId id="2147485633" r:id="rId30"/>
    <p:sldLayoutId id="2147485634" r:id="rId31"/>
    <p:sldLayoutId id="2147485635" r:id="rId32"/>
    <p:sldLayoutId id="2147485636" r:id="rId33"/>
    <p:sldLayoutId id="2147485637" r:id="rId34"/>
    <p:sldLayoutId id="2147485638" r:id="rId35"/>
    <p:sldLayoutId id="2147485639" r:id="rId36"/>
    <p:sldLayoutId id="2147485640" r:id="rId37"/>
    <p:sldLayoutId id="2147485641" r:id="rId38"/>
    <p:sldLayoutId id="2147485642" r:id="rId39"/>
    <p:sldLayoutId id="2147485643" r:id="rId40"/>
    <p:sldLayoutId id="2147485644" r:id="rId41"/>
    <p:sldLayoutId id="2147485645" r:id="rId42"/>
    <p:sldLayoutId id="2147485646" r:id="rId43"/>
    <p:sldLayoutId id="2147485647" r:id="rId44"/>
    <p:sldLayoutId id="2147485648" r:id="rId45"/>
    <p:sldLayoutId id="2147485649" r:id="rId46"/>
    <p:sldLayoutId id="2147485650" r:id="rId47"/>
    <p:sldLayoutId id="2147485651" r:id="rId48"/>
    <p:sldLayoutId id="2147485652" r:id="rId49"/>
    <p:sldLayoutId id="2147485653" r:id="rId50"/>
    <p:sldLayoutId id="2147485654" r:id="rId51"/>
    <p:sldLayoutId id="2147485655" r:id="rId52"/>
    <p:sldLayoutId id="2147485656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4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58" r:id="rId1"/>
    <p:sldLayoutId id="2147485659" r:id="rId2"/>
    <p:sldLayoutId id="2147485660" r:id="rId3"/>
    <p:sldLayoutId id="2147485661" r:id="rId4"/>
    <p:sldLayoutId id="2147485662" r:id="rId5"/>
    <p:sldLayoutId id="2147485663" r:id="rId6"/>
    <p:sldLayoutId id="2147485664" r:id="rId7"/>
    <p:sldLayoutId id="2147485665" r:id="rId8"/>
    <p:sldLayoutId id="2147485666" r:id="rId9"/>
    <p:sldLayoutId id="2147485667" r:id="rId10"/>
    <p:sldLayoutId id="2147485668" r:id="rId11"/>
    <p:sldLayoutId id="2147485669" r:id="rId12"/>
    <p:sldLayoutId id="2147485670" r:id="rId13"/>
    <p:sldLayoutId id="2147485671" r:id="rId14"/>
    <p:sldLayoutId id="2147485672" r:id="rId15"/>
    <p:sldLayoutId id="2147485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7.xml"/><Relationship Id="rId6" Type="http://schemas.openxmlformats.org/officeDocument/2006/relationships/hyperlink" Target="https://githubnext.com/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47.png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48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7.xml"/><Relationship Id="rId5" Type="http://schemas.openxmlformats.org/officeDocument/2006/relationships/hyperlink" Target="https://azure.microsoft.com/en-in/products/cognitive-services/openai-service/" TargetMode="External"/><Relationship Id="rId4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7.xml"/><Relationship Id="rId6" Type="http://schemas.openxmlformats.org/officeDocument/2006/relationships/hyperlink" Target="https://aka.ms/oai/access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cognitive-services/openai/overview" TargetMode="External"/><Relationship Id="rId3" Type="http://schemas.openxmlformats.org/officeDocument/2006/relationships/hyperlink" Target="https://about.me/allan_pead" TargetMode="External"/><Relationship Id="rId7" Type="http://schemas.openxmlformats.org/officeDocument/2006/relationships/hyperlink" Target="https://azure.microsoft.com/en-us/products/iot-centra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5.xml"/><Relationship Id="rId6" Type="http://schemas.openxmlformats.org/officeDocument/2006/relationships/hyperlink" Target="https://github.com/features/copilot/" TargetMode="External"/><Relationship Id="rId5" Type="http://schemas.openxmlformats.org/officeDocument/2006/relationships/hyperlink" Target="https://explorationspace.co.za/" TargetMode="External"/><Relationship Id="rId10" Type="http://schemas.openxmlformats.org/officeDocument/2006/relationships/hyperlink" Target="https://www.meetup.com/Cape-Town-Ms-Dev-User-Group/" TargetMode="External"/><Relationship Id="rId4" Type="http://schemas.openxmlformats.org/officeDocument/2006/relationships/hyperlink" Target="https://www.linkedin.com/in/adpead/" TargetMode="External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github.com/features/copilo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7.xml"/><Relationship Id="rId6" Type="http://schemas.openxmlformats.org/officeDocument/2006/relationships/hyperlink" Target="https://github.com/features/preview/copilot-x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3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7.xml"/><Relationship Id="rId5" Type="http://schemas.openxmlformats.org/officeDocument/2006/relationships/image" Target="../media/image43.png"/><Relationship Id="rId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hub-copilot/chat_waitlist_signup/joi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E0119-F82F-75EF-0AAE-422A9B46340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noFill/>
              </a:rPr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108085781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BDBE7B-336C-AF53-4DEC-6308B2AA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153297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2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90000" sy="9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89AB48-71F9-C143-832F-1C1AEAA4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27830"/>
            <a:ext cx="12188952" cy="6858000"/>
          </a:xfrm>
          <a:prstGeom prst="rect">
            <a:avLst/>
          </a:prstGeom>
          <a:solidFill>
            <a:srgbClr val="091F2C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000000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C3B2B-F639-22BC-2FB5-13DEBDE8C6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637511" y="-306091"/>
            <a:ext cx="7492797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52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GitHub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Next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E245E-B854-F0F6-34AE-F516D807F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494" y="2119129"/>
            <a:ext cx="8145012" cy="2619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296D57-16FE-39D7-6311-5E2B0BCDA5EC}"/>
              </a:ext>
            </a:extLst>
          </p:cNvPr>
          <p:cNvSpPr txBox="1"/>
          <p:nvPr/>
        </p:nvSpPr>
        <p:spPr>
          <a:xfrm>
            <a:off x="5235147" y="5522731"/>
            <a:ext cx="71586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https://githubnext.com/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7531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BDBE7B-336C-AF53-4DEC-6308B2AA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153297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2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90000" sy="9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89AB48-71F9-C143-832F-1C1AEAA4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27830"/>
            <a:ext cx="12188952" cy="6858000"/>
          </a:xfrm>
          <a:prstGeom prst="rect">
            <a:avLst/>
          </a:prstGeom>
          <a:solidFill>
            <a:srgbClr val="091F2C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000000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C3B2B-F639-22BC-2FB5-13DEBDE8C6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538658" y="-318027"/>
            <a:ext cx="7492797" cy="107721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52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GitHub</a:t>
            </a:r>
            <a:r>
              <a:rPr kumimoji="0" lang="en-US" sz="4000" b="0" i="0" u="none" strike="noStrike" kern="0" cap="none" spc="0" normalizeH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Copilot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08AC3-794C-6C37-FC17-57DB06CB0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099" y="1164832"/>
            <a:ext cx="7422753" cy="536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4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BDBE7B-336C-AF53-4DEC-6308B2AA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153297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2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90000" sy="9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89AB48-71F9-C143-832F-1C1AEAA4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27830"/>
            <a:ext cx="12188952" cy="6858000"/>
          </a:xfrm>
          <a:prstGeom prst="rect">
            <a:avLst/>
          </a:prstGeom>
          <a:solidFill>
            <a:srgbClr val="091F2C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000000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C3B2B-F639-22BC-2FB5-13DEBDE8C6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357143"/>
            <a:ext cx="7492797" cy="107721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52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GitHub</a:t>
            </a:r>
            <a:r>
              <a:rPr kumimoji="0" lang="en-US" sz="4000" b="0" i="0" u="none" strike="noStrike" kern="0" cap="none" spc="0" normalizeH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Copilot for Students 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A7018-38D0-2CDD-4451-86F87FACF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254" y="1771417"/>
            <a:ext cx="5298470" cy="33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4A44D5-8F5B-816D-022D-3FF546E71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42" y="1771418"/>
            <a:ext cx="5620534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187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446A853F-9115-FF26-F90B-F90DBEBE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4182" y="5041620"/>
            <a:ext cx="476265" cy="422611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14A7D72-E8B3-F047-3F34-8CE1C235B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09245" y="4748404"/>
            <a:ext cx="3563824" cy="14528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Graphic 120">
            <a:extLst>
              <a:ext uri="{FF2B5EF4-FFF2-40B4-BE49-F238E27FC236}">
                <a16:creationId xmlns:a16="http://schemas.microsoft.com/office/drawing/2014/main" id="{0719C9DB-DBCB-B96C-1CED-BD45BD01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8322" y="1793918"/>
            <a:ext cx="663062" cy="663062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B5F0BC8-D56B-9026-4F29-8AC7742CE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0803" y="1945604"/>
            <a:ext cx="511376" cy="511376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4BA1AD40-C380-65B3-ACEC-B906F7E4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9844" y="1817921"/>
            <a:ext cx="639059" cy="639059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6479360C-EFE5-4E68-1A20-595169F7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61598" y="1918611"/>
            <a:ext cx="538369" cy="538369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2C47E096-F183-B8BC-C698-F2266C8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9386" y="1889589"/>
            <a:ext cx="567391" cy="56739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369579BA-57F7-A549-A43A-6C8B688EE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6197" y="1699466"/>
            <a:ext cx="807553" cy="80755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006154-4293-4869-B84F-DCE0CD70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AI</a:t>
            </a:r>
          </a:p>
        </p:txBody>
      </p:sp>
      <p:sp>
        <p:nvSpPr>
          <p:cNvPr id="45129" name="Text Placeholder 45128">
            <a:extLst>
              <a:ext uri="{FF2B5EF4-FFF2-40B4-BE49-F238E27FC236}">
                <a16:creationId xmlns:a16="http://schemas.microsoft.com/office/drawing/2014/main" id="{608761EA-3C83-FECF-E455-928D700253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045636" y="1210156"/>
            <a:ext cx="4100729" cy="36933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Applied AI Services</a:t>
            </a:r>
          </a:p>
        </p:txBody>
      </p:sp>
      <p:sp>
        <p:nvSpPr>
          <p:cNvPr id="45207" name="Text Placeholder 45206">
            <a:extLst>
              <a:ext uri="{FF2B5EF4-FFF2-40B4-BE49-F238E27FC236}">
                <a16:creationId xmlns:a16="http://schemas.microsoft.com/office/drawing/2014/main" id="{9BF4940E-2508-3FBE-9509-1FB343EA2C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532" y="2645119"/>
            <a:ext cx="1464329" cy="215444"/>
          </a:xfrm>
        </p:spPr>
        <p:txBody>
          <a:bodyPr/>
          <a:lstStyle/>
          <a:p>
            <a:pPr marL="0" indent="0">
              <a:buNone/>
            </a:pPr>
            <a:r>
              <a:rPr lang="en-US" noProof="0"/>
              <a:t>Bot Service</a:t>
            </a:r>
          </a:p>
        </p:txBody>
      </p:sp>
      <p:sp>
        <p:nvSpPr>
          <p:cNvPr id="45208" name="Text Placeholder 45207">
            <a:extLst>
              <a:ext uri="{FF2B5EF4-FFF2-40B4-BE49-F238E27FC236}">
                <a16:creationId xmlns:a16="http://schemas.microsoft.com/office/drawing/2014/main" id="{ECFB762D-3991-6B34-223B-02AA84F1C7A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700254" y="2645119"/>
            <a:ext cx="1464329" cy="215444"/>
          </a:xfrm>
        </p:spPr>
        <p:txBody>
          <a:bodyPr/>
          <a:lstStyle/>
          <a:p>
            <a:pPr marL="0" indent="0">
              <a:buNone/>
            </a:pPr>
            <a:r>
              <a:rPr lang="en-US" noProof="0"/>
              <a:t>Cognitive Search</a:t>
            </a:r>
          </a:p>
        </p:txBody>
      </p:sp>
      <p:sp>
        <p:nvSpPr>
          <p:cNvPr id="45209" name="Text Placeholder 45208">
            <a:extLst>
              <a:ext uri="{FF2B5EF4-FFF2-40B4-BE49-F238E27FC236}">
                <a16:creationId xmlns:a16="http://schemas.microsoft.com/office/drawing/2014/main" id="{8983A9F1-2765-9842-43AC-BA32CB06349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475976" y="2645119"/>
            <a:ext cx="1464329" cy="21544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Form Recognizer</a:t>
            </a:r>
          </a:p>
        </p:txBody>
      </p:sp>
      <p:sp>
        <p:nvSpPr>
          <p:cNvPr id="45210" name="Text Placeholder 45209">
            <a:extLst>
              <a:ext uri="{FF2B5EF4-FFF2-40B4-BE49-F238E27FC236}">
                <a16:creationId xmlns:a16="http://schemas.microsoft.com/office/drawing/2014/main" id="{44594019-BB6F-AC00-D9FB-5A7F46E3810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51698" y="2645119"/>
            <a:ext cx="1464329" cy="21544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Video Indexer</a:t>
            </a:r>
          </a:p>
        </p:txBody>
      </p:sp>
      <p:sp>
        <p:nvSpPr>
          <p:cNvPr id="45211" name="Text Placeholder 45210">
            <a:extLst>
              <a:ext uri="{FF2B5EF4-FFF2-40B4-BE49-F238E27FC236}">
                <a16:creationId xmlns:a16="http://schemas.microsoft.com/office/drawing/2014/main" id="{2FE9D1F9-6623-7A07-C3BC-3BD769C4015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027420" y="2645119"/>
            <a:ext cx="1464329" cy="21544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Metrics Advisor</a:t>
            </a:r>
          </a:p>
        </p:txBody>
      </p:sp>
      <p:sp>
        <p:nvSpPr>
          <p:cNvPr id="45212" name="Text Placeholder 45211">
            <a:extLst>
              <a:ext uri="{FF2B5EF4-FFF2-40B4-BE49-F238E27FC236}">
                <a16:creationId xmlns:a16="http://schemas.microsoft.com/office/drawing/2014/main" id="{9CE53244-4F25-4555-9C36-D509E3B58AA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803139" y="2645119"/>
            <a:ext cx="1464329" cy="21544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Immersive Reader</a:t>
            </a:r>
          </a:p>
        </p:txBody>
      </p:sp>
      <p:sp>
        <p:nvSpPr>
          <p:cNvPr id="4" name="Text Placeholder 45218">
            <a:extLst>
              <a:ext uri="{FF2B5EF4-FFF2-40B4-BE49-F238E27FC236}">
                <a16:creationId xmlns:a16="http://schemas.microsoft.com/office/drawing/2014/main" id="{2CAE392D-AF0C-3348-D7BA-A1C2410562B4}"/>
              </a:ext>
            </a:extLst>
          </p:cNvPr>
          <p:cNvSpPr txBox="1">
            <a:spLocks/>
          </p:cNvSpPr>
          <p:nvPr/>
        </p:nvSpPr>
        <p:spPr>
          <a:xfrm>
            <a:off x="4754545" y="2980508"/>
            <a:ext cx="2670806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defRPr>
            </a:lvl1pPr>
            <a:lvl2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1600" b="0" i="0" u="none" strike="noStrike" kern="0" cap="none" spc="0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kern="1200" cap="all" spc="100" baseline="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50" kern="1200" spc="0" baseline="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Cognitive Services</a:t>
            </a:r>
          </a:p>
        </p:txBody>
      </p:sp>
      <p:sp>
        <p:nvSpPr>
          <p:cNvPr id="45213" name="Text Placeholder 45212">
            <a:extLst>
              <a:ext uri="{FF2B5EF4-FFF2-40B4-BE49-F238E27FC236}">
                <a16:creationId xmlns:a16="http://schemas.microsoft.com/office/drawing/2014/main" id="{F1F6E2C8-4D81-BA86-4AE3-8DCE0337945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99374" y="4191033"/>
            <a:ext cx="1464329" cy="21544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Vision</a:t>
            </a:r>
          </a:p>
        </p:txBody>
      </p:sp>
      <p:sp>
        <p:nvSpPr>
          <p:cNvPr id="45214" name="Text Placeholder 45213">
            <a:extLst>
              <a:ext uri="{FF2B5EF4-FFF2-40B4-BE49-F238E27FC236}">
                <a16:creationId xmlns:a16="http://schemas.microsoft.com/office/drawing/2014/main" id="{99956434-2370-4C36-0ECD-C05B9F6117B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499258" y="4191033"/>
            <a:ext cx="1464329" cy="21544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Speech</a:t>
            </a:r>
          </a:p>
        </p:txBody>
      </p:sp>
      <p:sp>
        <p:nvSpPr>
          <p:cNvPr id="45215" name="Text Placeholder 45214">
            <a:extLst>
              <a:ext uri="{FF2B5EF4-FFF2-40B4-BE49-F238E27FC236}">
                <a16:creationId xmlns:a16="http://schemas.microsoft.com/office/drawing/2014/main" id="{E7035967-36FE-D048-1AA3-FDE3E11270C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399142" y="4191033"/>
            <a:ext cx="1464329" cy="21544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Language</a:t>
            </a:r>
          </a:p>
        </p:txBody>
      </p:sp>
      <p:sp>
        <p:nvSpPr>
          <p:cNvPr id="45216" name="Text Placeholder 45215">
            <a:extLst>
              <a:ext uri="{FF2B5EF4-FFF2-40B4-BE49-F238E27FC236}">
                <a16:creationId xmlns:a16="http://schemas.microsoft.com/office/drawing/2014/main" id="{6CC8DD22-77F1-EC3B-FCB5-860645C206B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99026" y="4191033"/>
            <a:ext cx="1464329" cy="21544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Decision</a:t>
            </a:r>
          </a:p>
        </p:txBody>
      </p:sp>
      <p:sp>
        <p:nvSpPr>
          <p:cNvPr id="45217" name="Text Placeholder 45216">
            <a:extLst>
              <a:ext uri="{FF2B5EF4-FFF2-40B4-BE49-F238E27FC236}">
                <a16:creationId xmlns:a16="http://schemas.microsoft.com/office/drawing/2014/main" id="{F24F81E1-AFA1-39D8-7B1A-0DF54FDE9FF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98910" y="4185867"/>
            <a:ext cx="1834015" cy="21544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Azure OpenAI Service</a:t>
            </a:r>
          </a:p>
        </p:txBody>
      </p:sp>
      <p:sp>
        <p:nvSpPr>
          <p:cNvPr id="45219" name="Text Placeholder 45218">
            <a:extLst>
              <a:ext uri="{FF2B5EF4-FFF2-40B4-BE49-F238E27FC236}">
                <a16:creationId xmlns:a16="http://schemas.microsoft.com/office/drawing/2014/main" id="{2E58FD7A-6175-8004-9B82-1B2DF34641D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955404" y="4349309"/>
            <a:ext cx="4294145" cy="738664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Azure Machine Learning</a:t>
            </a:r>
          </a:p>
        </p:txBody>
      </p:sp>
      <p:grpSp>
        <p:nvGrpSpPr>
          <p:cNvPr id="45282" name="Group 45281">
            <a:extLst>
              <a:ext uri="{FF2B5EF4-FFF2-40B4-BE49-F238E27FC236}">
                <a16:creationId xmlns:a16="http://schemas.microsoft.com/office/drawing/2014/main" id="{48837FB2-F6A1-4CD6-FD81-5EBD51515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70778" y="3489969"/>
            <a:ext cx="580193" cy="484941"/>
            <a:chOff x="4844784" y="4420402"/>
            <a:chExt cx="389565" cy="325609"/>
          </a:xfrm>
        </p:grpSpPr>
        <p:sp>
          <p:nvSpPr>
            <p:cNvPr id="45283" name="Rectangle: Rounded Corners 45282">
              <a:extLst>
                <a:ext uri="{FF2B5EF4-FFF2-40B4-BE49-F238E27FC236}">
                  <a16:creationId xmlns:a16="http://schemas.microsoft.com/office/drawing/2014/main" id="{0391810C-EC49-CCBE-AA0C-573BB8EDBF17}"/>
                </a:ext>
              </a:extLst>
            </p:cNvPr>
            <p:cNvSpPr/>
            <p:nvPr/>
          </p:nvSpPr>
          <p:spPr bwMode="auto">
            <a:xfrm>
              <a:off x="4986460" y="4483834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84" name="Rectangle: Rounded Corners 45283">
              <a:extLst>
                <a:ext uri="{FF2B5EF4-FFF2-40B4-BE49-F238E27FC236}">
                  <a16:creationId xmlns:a16="http://schemas.microsoft.com/office/drawing/2014/main" id="{B7B8EB75-D5CE-7757-65C0-962BD0E49F2B}"/>
                </a:ext>
              </a:extLst>
            </p:cNvPr>
            <p:cNvSpPr/>
            <p:nvPr/>
          </p:nvSpPr>
          <p:spPr bwMode="auto">
            <a:xfrm>
              <a:off x="5032189" y="4420402"/>
              <a:ext cx="15565" cy="325609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85" name="Rectangle: Rounded Corners 45284">
              <a:extLst>
                <a:ext uri="{FF2B5EF4-FFF2-40B4-BE49-F238E27FC236}">
                  <a16:creationId xmlns:a16="http://schemas.microsoft.com/office/drawing/2014/main" id="{10A218A7-E007-45EB-2C84-3794458ADE0E}"/>
                </a:ext>
              </a:extLst>
            </p:cNvPr>
            <p:cNvSpPr/>
            <p:nvPr/>
          </p:nvSpPr>
          <p:spPr bwMode="auto">
            <a:xfrm>
              <a:off x="5078485" y="4483834"/>
              <a:ext cx="15565" cy="197691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86" name="Rectangle: Rounded Corners 45285">
              <a:extLst>
                <a:ext uri="{FF2B5EF4-FFF2-40B4-BE49-F238E27FC236}">
                  <a16:creationId xmlns:a16="http://schemas.microsoft.com/office/drawing/2014/main" id="{37A299C2-BCA1-8E7B-D9F2-2013C0E3A9A4}"/>
                </a:ext>
              </a:extLst>
            </p:cNvPr>
            <p:cNvSpPr/>
            <p:nvPr/>
          </p:nvSpPr>
          <p:spPr bwMode="auto">
            <a:xfrm>
              <a:off x="4844784" y="4568628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87" name="Rectangle: Rounded Corners 45286">
              <a:extLst>
                <a:ext uri="{FF2B5EF4-FFF2-40B4-BE49-F238E27FC236}">
                  <a16:creationId xmlns:a16="http://schemas.microsoft.com/office/drawing/2014/main" id="{B83C0A2F-FF9B-1298-8D13-9A76B841653E}"/>
                </a:ext>
              </a:extLst>
            </p:cNvPr>
            <p:cNvSpPr/>
            <p:nvPr/>
          </p:nvSpPr>
          <p:spPr bwMode="auto">
            <a:xfrm>
              <a:off x="4891780" y="4556999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88" name="Rectangle: Rounded Corners 45287">
              <a:extLst>
                <a:ext uri="{FF2B5EF4-FFF2-40B4-BE49-F238E27FC236}">
                  <a16:creationId xmlns:a16="http://schemas.microsoft.com/office/drawing/2014/main" id="{3C0DEB6D-5D74-375B-1046-47B3DDCCB7FC}"/>
                </a:ext>
              </a:extLst>
            </p:cNvPr>
            <p:cNvSpPr/>
            <p:nvPr/>
          </p:nvSpPr>
          <p:spPr bwMode="auto">
            <a:xfrm>
              <a:off x="4938060" y="4533741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89" name="Rectangle: Rounded Corners 45288">
              <a:extLst>
                <a:ext uri="{FF2B5EF4-FFF2-40B4-BE49-F238E27FC236}">
                  <a16:creationId xmlns:a16="http://schemas.microsoft.com/office/drawing/2014/main" id="{1788C485-0B5D-A6F6-2DE3-205978C21D2B}"/>
                </a:ext>
              </a:extLst>
            </p:cNvPr>
            <p:cNvSpPr/>
            <p:nvPr/>
          </p:nvSpPr>
          <p:spPr bwMode="auto">
            <a:xfrm>
              <a:off x="5127338" y="4533741"/>
              <a:ext cx="15565" cy="104660"/>
            </a:xfrm>
            <a:prstGeom prst="roundRect">
              <a:avLst>
                <a:gd name="adj" fmla="val 50000"/>
              </a:avLst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90" name="Rectangle: Rounded Corners 45289">
              <a:extLst>
                <a:ext uri="{FF2B5EF4-FFF2-40B4-BE49-F238E27FC236}">
                  <a16:creationId xmlns:a16="http://schemas.microsoft.com/office/drawing/2014/main" id="{558199A3-4A69-0F6B-E391-3EE2419FCCD5}"/>
                </a:ext>
              </a:extLst>
            </p:cNvPr>
            <p:cNvSpPr/>
            <p:nvPr/>
          </p:nvSpPr>
          <p:spPr bwMode="auto">
            <a:xfrm>
              <a:off x="5168408" y="4556999"/>
              <a:ext cx="15565" cy="58144"/>
            </a:xfrm>
            <a:prstGeom prst="roundRect">
              <a:avLst>
                <a:gd name="adj" fmla="val 50000"/>
              </a:avLst>
            </a:prstGeom>
            <a:solidFill>
              <a:srgbClr val="0278D5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91" name="Rectangle: Rounded Corners 45290">
              <a:extLst>
                <a:ext uri="{FF2B5EF4-FFF2-40B4-BE49-F238E27FC236}">
                  <a16:creationId xmlns:a16="http://schemas.microsoft.com/office/drawing/2014/main" id="{4858DDEB-BA40-AA00-C69C-B84488FDFCB8}"/>
                </a:ext>
              </a:extLst>
            </p:cNvPr>
            <p:cNvSpPr/>
            <p:nvPr/>
          </p:nvSpPr>
          <p:spPr bwMode="auto">
            <a:xfrm>
              <a:off x="5218068" y="4568628"/>
              <a:ext cx="16281" cy="34887"/>
            </a:xfrm>
            <a:prstGeom prst="roundRect">
              <a:avLst>
                <a:gd name="adj" fmla="val 50000"/>
              </a:avLst>
            </a:prstGeom>
            <a:solidFill>
              <a:srgbClr val="0680E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292" name="Group 45291">
            <a:extLst>
              <a:ext uri="{FF2B5EF4-FFF2-40B4-BE49-F238E27FC236}">
                <a16:creationId xmlns:a16="http://schemas.microsoft.com/office/drawing/2014/main" id="{FE64D5E4-FAB2-7E35-80A9-3DF846922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33284" y="3514063"/>
            <a:ext cx="472938" cy="463717"/>
            <a:chOff x="6993658" y="4427527"/>
            <a:chExt cx="317550" cy="311358"/>
          </a:xfrm>
        </p:grpSpPr>
        <p:sp>
          <p:nvSpPr>
            <p:cNvPr id="45293" name="Freeform: Shape 45292">
              <a:extLst>
                <a:ext uri="{FF2B5EF4-FFF2-40B4-BE49-F238E27FC236}">
                  <a16:creationId xmlns:a16="http://schemas.microsoft.com/office/drawing/2014/main" id="{009C8DF5-1E00-C061-9173-1FEB78B93DAD}"/>
                </a:ext>
              </a:extLst>
            </p:cNvPr>
            <p:cNvSpPr/>
            <p:nvPr/>
          </p:nvSpPr>
          <p:spPr bwMode="auto">
            <a:xfrm>
              <a:off x="6993658" y="4443730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94" name="Freeform: Shape 45293">
              <a:extLst>
                <a:ext uri="{FF2B5EF4-FFF2-40B4-BE49-F238E27FC236}">
                  <a16:creationId xmlns:a16="http://schemas.microsoft.com/office/drawing/2014/main" id="{97A4F108-31A7-9981-8979-EFD98D702DA7}"/>
                </a:ext>
              </a:extLst>
            </p:cNvPr>
            <p:cNvSpPr/>
            <p:nvPr/>
          </p:nvSpPr>
          <p:spPr bwMode="auto">
            <a:xfrm>
              <a:off x="7174918" y="4616693"/>
              <a:ext cx="136290" cy="122192"/>
            </a:xfrm>
            <a:custGeom>
              <a:avLst/>
              <a:gdLst>
                <a:gd name="connsiteX0" fmla="*/ 0 w 637408"/>
                <a:gd name="connsiteY0" fmla="*/ 421480 h 526514"/>
                <a:gd name="connsiteX1" fmla="*/ 637408 w 637408"/>
                <a:gd name="connsiteY1" fmla="*/ 421480 h 526514"/>
                <a:gd name="connsiteX2" fmla="*/ 637408 w 637408"/>
                <a:gd name="connsiteY2" fmla="*/ 526514 h 526514"/>
                <a:gd name="connsiteX3" fmla="*/ 0 w 637408"/>
                <a:gd name="connsiteY3" fmla="*/ 526514 h 526514"/>
                <a:gd name="connsiteX4" fmla="*/ 0 w 637408"/>
                <a:gd name="connsiteY4" fmla="*/ 210740 h 526514"/>
                <a:gd name="connsiteX5" fmla="*/ 317130 w 637408"/>
                <a:gd name="connsiteY5" fmla="*/ 210740 h 526514"/>
                <a:gd name="connsiteX6" fmla="*/ 317130 w 637408"/>
                <a:gd name="connsiteY6" fmla="*/ 315774 h 526514"/>
                <a:gd name="connsiteX7" fmla="*/ 0 w 637408"/>
                <a:gd name="connsiteY7" fmla="*/ 315774 h 526514"/>
                <a:gd name="connsiteX8" fmla="*/ 0 w 637408"/>
                <a:gd name="connsiteY8" fmla="*/ 0 h 526514"/>
                <a:gd name="connsiteX9" fmla="*/ 637408 w 637408"/>
                <a:gd name="connsiteY9" fmla="*/ 0 h 526514"/>
                <a:gd name="connsiteX10" fmla="*/ 637408 w 637408"/>
                <a:gd name="connsiteY10" fmla="*/ 105034 h 526514"/>
                <a:gd name="connsiteX11" fmla="*/ 0 w 637408"/>
                <a:gd name="connsiteY11" fmla="*/ 105034 h 52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7408" h="526514">
                  <a:moveTo>
                    <a:pt x="0" y="421480"/>
                  </a:moveTo>
                  <a:lnTo>
                    <a:pt x="637408" y="421480"/>
                  </a:lnTo>
                  <a:lnTo>
                    <a:pt x="637408" y="526514"/>
                  </a:lnTo>
                  <a:lnTo>
                    <a:pt x="0" y="526514"/>
                  </a:lnTo>
                  <a:close/>
                  <a:moveTo>
                    <a:pt x="0" y="210740"/>
                  </a:moveTo>
                  <a:lnTo>
                    <a:pt x="317130" y="210740"/>
                  </a:lnTo>
                  <a:lnTo>
                    <a:pt x="317130" y="315774"/>
                  </a:lnTo>
                  <a:lnTo>
                    <a:pt x="0" y="315774"/>
                  </a:lnTo>
                  <a:close/>
                  <a:moveTo>
                    <a:pt x="0" y="0"/>
                  </a:moveTo>
                  <a:lnTo>
                    <a:pt x="637408" y="0"/>
                  </a:lnTo>
                  <a:lnTo>
                    <a:pt x="637408" y="105034"/>
                  </a:lnTo>
                  <a:lnTo>
                    <a:pt x="0" y="105034"/>
                  </a:lnTo>
                  <a:close/>
                </a:path>
              </a:pathLst>
            </a:custGeom>
            <a:noFill/>
            <a:ln w="1270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95" name="Freeform: Shape 45294">
              <a:extLst>
                <a:ext uri="{FF2B5EF4-FFF2-40B4-BE49-F238E27FC236}">
                  <a16:creationId xmlns:a16="http://schemas.microsoft.com/office/drawing/2014/main" id="{CC23174B-E2F6-004D-3F98-D4A1253F4F6C}"/>
                </a:ext>
              </a:extLst>
            </p:cNvPr>
            <p:cNvSpPr/>
            <p:nvPr/>
          </p:nvSpPr>
          <p:spPr bwMode="auto">
            <a:xfrm rot="18188466">
              <a:off x="7004232" y="4483132"/>
              <a:ext cx="290936" cy="179726"/>
            </a:xfrm>
            <a:custGeom>
              <a:avLst/>
              <a:gdLst>
                <a:gd name="connsiteX0" fmla="*/ 72342 w 509381"/>
                <a:gd name="connsiteY0" fmla="*/ 25018 h 341542"/>
                <a:gd name="connsiteX1" fmla="*/ 67298 w 509381"/>
                <a:gd name="connsiteY1" fmla="*/ 32041 h 341542"/>
                <a:gd name="connsiteX2" fmla="*/ 43259 w 509381"/>
                <a:gd name="connsiteY2" fmla="*/ 173878 h 341542"/>
                <a:gd name="connsiteX3" fmla="*/ 50859 w 509381"/>
                <a:gd name="connsiteY3" fmla="*/ 196938 h 341542"/>
                <a:gd name="connsiteX4" fmla="*/ 79332 w 509381"/>
                <a:gd name="connsiteY4" fmla="*/ 186206 h 341542"/>
                <a:gd name="connsiteX5" fmla="*/ 60605 w 509381"/>
                <a:gd name="connsiteY5" fmla="*/ 275386 h 341542"/>
                <a:gd name="connsiteX6" fmla="*/ 0 w 509381"/>
                <a:gd name="connsiteY6" fmla="*/ 216104 h 341542"/>
                <a:gd name="connsiteX7" fmla="*/ 24323 w 509381"/>
                <a:gd name="connsiteY7" fmla="*/ 206937 h 341542"/>
                <a:gd name="connsiteX8" fmla="*/ 15225 w 509381"/>
                <a:gd name="connsiteY8" fmla="*/ 179331 h 341542"/>
                <a:gd name="connsiteX9" fmla="*/ 42625 w 509381"/>
                <a:gd name="connsiteY9" fmla="*/ 17665 h 341542"/>
                <a:gd name="connsiteX10" fmla="*/ 55313 w 509381"/>
                <a:gd name="connsiteY10" fmla="*/ 0 h 341542"/>
                <a:gd name="connsiteX11" fmla="*/ 463819 w 509381"/>
                <a:gd name="connsiteY11" fmla="*/ 71088 h 341542"/>
                <a:gd name="connsiteX12" fmla="*/ 509381 w 509381"/>
                <a:gd name="connsiteY12" fmla="*/ 142583 h 341542"/>
                <a:gd name="connsiteX13" fmla="*/ 474254 w 509381"/>
                <a:gd name="connsiteY13" fmla="*/ 142583 h 341542"/>
                <a:gd name="connsiteX14" fmla="*/ 471059 w 509381"/>
                <a:gd name="connsiteY14" fmla="*/ 185182 h 341542"/>
                <a:gd name="connsiteX15" fmla="*/ 350884 w 509381"/>
                <a:gd name="connsiteY15" fmla="*/ 341542 h 341542"/>
                <a:gd name="connsiteX16" fmla="*/ 337746 w 509381"/>
                <a:gd name="connsiteY16" fmla="*/ 316191 h 341542"/>
                <a:gd name="connsiteX17" fmla="*/ 446495 w 509381"/>
                <a:gd name="connsiteY17" fmla="*/ 159805 h 341542"/>
                <a:gd name="connsiteX18" fmla="*/ 446962 w 509381"/>
                <a:gd name="connsiteY18" fmla="*/ 142583 h 341542"/>
                <a:gd name="connsiteX19" fmla="*/ 418256 w 509381"/>
                <a:gd name="connsiteY19" fmla="*/ 142583 h 34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9381" h="341542">
                  <a:moveTo>
                    <a:pt x="72342" y="25018"/>
                  </a:moveTo>
                  <a:lnTo>
                    <a:pt x="67298" y="32041"/>
                  </a:lnTo>
                  <a:cubicBezTo>
                    <a:pt x="42761" y="74239"/>
                    <a:pt x="33649" y="124657"/>
                    <a:pt x="43259" y="173878"/>
                  </a:cubicBezTo>
                  <a:lnTo>
                    <a:pt x="50859" y="196938"/>
                  </a:lnTo>
                  <a:lnTo>
                    <a:pt x="79332" y="186206"/>
                  </a:lnTo>
                  <a:lnTo>
                    <a:pt x="60605" y="275386"/>
                  </a:lnTo>
                  <a:lnTo>
                    <a:pt x="0" y="216104"/>
                  </a:lnTo>
                  <a:lnTo>
                    <a:pt x="24323" y="206937"/>
                  </a:lnTo>
                  <a:lnTo>
                    <a:pt x="15225" y="179331"/>
                  </a:lnTo>
                  <a:cubicBezTo>
                    <a:pt x="4271" y="123230"/>
                    <a:pt x="14657" y="65762"/>
                    <a:pt x="42625" y="17665"/>
                  </a:cubicBezTo>
                  <a:lnTo>
                    <a:pt x="55313" y="0"/>
                  </a:lnTo>
                  <a:close/>
                  <a:moveTo>
                    <a:pt x="463819" y="71088"/>
                  </a:moveTo>
                  <a:lnTo>
                    <a:pt x="509381" y="142583"/>
                  </a:lnTo>
                  <a:lnTo>
                    <a:pt x="474254" y="142583"/>
                  </a:lnTo>
                  <a:lnTo>
                    <a:pt x="471059" y="185182"/>
                  </a:lnTo>
                  <a:cubicBezTo>
                    <a:pt x="456630" y="250192"/>
                    <a:pt x="414554" y="308545"/>
                    <a:pt x="350884" y="341542"/>
                  </a:cubicBezTo>
                  <a:lnTo>
                    <a:pt x="337746" y="316191"/>
                  </a:lnTo>
                  <a:cubicBezTo>
                    <a:pt x="399814" y="284026"/>
                    <a:pt x="438492" y="224396"/>
                    <a:pt x="446495" y="159805"/>
                  </a:cubicBezTo>
                  <a:lnTo>
                    <a:pt x="446962" y="142583"/>
                  </a:lnTo>
                  <a:lnTo>
                    <a:pt x="418256" y="142583"/>
                  </a:lnTo>
                  <a:close/>
                </a:path>
              </a:pathLst>
            </a:cu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296" name="Group 45295">
            <a:extLst>
              <a:ext uri="{FF2B5EF4-FFF2-40B4-BE49-F238E27FC236}">
                <a16:creationId xmlns:a16="http://schemas.microsoft.com/office/drawing/2014/main" id="{6A1B8A81-2D17-94CE-4AF6-17A7BF7C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88535" y="3491146"/>
            <a:ext cx="461015" cy="449122"/>
            <a:chOff x="9110529" y="4432427"/>
            <a:chExt cx="309543" cy="301558"/>
          </a:xfrm>
        </p:grpSpPr>
        <p:sp>
          <p:nvSpPr>
            <p:cNvPr id="45297" name="Circle: Hollow 45296">
              <a:extLst>
                <a:ext uri="{FF2B5EF4-FFF2-40B4-BE49-F238E27FC236}">
                  <a16:creationId xmlns:a16="http://schemas.microsoft.com/office/drawing/2014/main" id="{889C5F4F-A224-484E-77B7-FAA360B02ECE}"/>
                </a:ext>
              </a:extLst>
            </p:cNvPr>
            <p:cNvSpPr/>
            <p:nvPr/>
          </p:nvSpPr>
          <p:spPr bwMode="auto">
            <a:xfrm>
              <a:off x="9281370" y="4507374"/>
              <a:ext cx="138702" cy="146827"/>
            </a:xfrm>
            <a:prstGeom prst="donut">
              <a:avLst>
                <a:gd name="adj" fmla="val 7741"/>
              </a:avLst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98" name="Rectangle: Rounded Corners 45297">
              <a:extLst>
                <a:ext uri="{FF2B5EF4-FFF2-40B4-BE49-F238E27FC236}">
                  <a16:creationId xmlns:a16="http://schemas.microsoft.com/office/drawing/2014/main" id="{7F59E58B-FE49-E0E0-4D76-78F7DB5D5ADE}"/>
                </a:ext>
              </a:extLst>
            </p:cNvPr>
            <p:cNvSpPr/>
            <p:nvPr/>
          </p:nvSpPr>
          <p:spPr bwMode="auto">
            <a:xfrm flipH="1">
              <a:off x="9346531" y="4648871"/>
              <a:ext cx="14975" cy="52839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299" name="Rectangle: Rounded Corners 45298">
              <a:extLst>
                <a:ext uri="{FF2B5EF4-FFF2-40B4-BE49-F238E27FC236}">
                  <a16:creationId xmlns:a16="http://schemas.microsoft.com/office/drawing/2014/main" id="{B9C2C60B-2BB2-0E6B-4CDA-CB64FBFD1631}"/>
                </a:ext>
              </a:extLst>
            </p:cNvPr>
            <p:cNvSpPr/>
            <p:nvPr/>
          </p:nvSpPr>
          <p:spPr bwMode="auto">
            <a:xfrm rot="5400000">
              <a:off x="9347413" y="4664412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300" name="Rectangle: Rounded Corners 45299">
              <a:extLst>
                <a:ext uri="{FF2B5EF4-FFF2-40B4-BE49-F238E27FC236}">
                  <a16:creationId xmlns:a16="http://schemas.microsoft.com/office/drawing/2014/main" id="{C4893FF8-0779-976E-B15F-129FBD1AFD2D}"/>
                </a:ext>
              </a:extLst>
            </p:cNvPr>
            <p:cNvSpPr/>
            <p:nvPr/>
          </p:nvSpPr>
          <p:spPr bwMode="auto">
            <a:xfrm rot="16200000" flipH="1">
              <a:off x="9347413" y="4692439"/>
              <a:ext cx="13210" cy="69881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5301" name="Group 45300">
              <a:extLst>
                <a:ext uri="{FF2B5EF4-FFF2-40B4-BE49-F238E27FC236}">
                  <a16:creationId xmlns:a16="http://schemas.microsoft.com/office/drawing/2014/main" id="{CD565F33-20D7-C9C7-8669-A380D6639059}"/>
                </a:ext>
              </a:extLst>
            </p:cNvPr>
            <p:cNvGrpSpPr/>
            <p:nvPr/>
          </p:nvGrpSpPr>
          <p:grpSpPr>
            <a:xfrm>
              <a:off x="9323331" y="4544883"/>
              <a:ext cx="60286" cy="63818"/>
              <a:chOff x="11220148" y="-496522"/>
              <a:chExt cx="552194" cy="552194"/>
            </a:xfrm>
            <a:solidFill>
              <a:srgbClr val="0078D4"/>
            </a:solidFill>
          </p:grpSpPr>
          <p:sp>
            <p:nvSpPr>
              <p:cNvPr id="45309" name="Rectangle: Rounded Corners 45308">
                <a:extLst>
                  <a:ext uri="{FF2B5EF4-FFF2-40B4-BE49-F238E27FC236}">
                    <a16:creationId xmlns:a16="http://schemas.microsoft.com/office/drawing/2014/main" id="{5CF8D212-8A02-5604-E423-9CCAAA05C38F}"/>
                  </a:ext>
                </a:extLst>
              </p:cNvPr>
              <p:cNvSpPr/>
              <p:nvPr/>
            </p:nvSpPr>
            <p:spPr bwMode="auto">
              <a:xfrm rot="2700000">
                <a:off x="11450525" y="-496522"/>
                <a:ext cx="91440" cy="552194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310" name="Rectangle: Rounded Corners 45309">
                <a:extLst>
                  <a:ext uri="{FF2B5EF4-FFF2-40B4-BE49-F238E27FC236}">
                    <a16:creationId xmlns:a16="http://schemas.microsoft.com/office/drawing/2014/main" id="{2A7FD14B-51F3-3AD3-E503-BE5477222F9D}"/>
                  </a:ext>
                </a:extLst>
              </p:cNvPr>
              <p:cNvSpPr/>
              <p:nvPr/>
            </p:nvSpPr>
            <p:spPr bwMode="auto">
              <a:xfrm rot="8100000">
                <a:off x="11450525" y="-496522"/>
                <a:ext cx="91440" cy="552194"/>
              </a:xfrm>
              <a:prstGeom prst="roundRect">
                <a:avLst>
                  <a:gd name="adj" fmla="val 50000"/>
                </a:avLst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302" name="Freeform: Shape 45301">
              <a:extLst>
                <a:ext uri="{FF2B5EF4-FFF2-40B4-BE49-F238E27FC236}">
                  <a16:creationId xmlns:a16="http://schemas.microsoft.com/office/drawing/2014/main" id="{A4088B50-22F7-A52C-E6F7-EE117D134B59}"/>
                </a:ext>
              </a:extLst>
            </p:cNvPr>
            <p:cNvSpPr/>
            <p:nvPr/>
          </p:nvSpPr>
          <p:spPr bwMode="auto">
            <a:xfrm>
              <a:off x="9174395" y="4432427"/>
              <a:ext cx="187111" cy="79344"/>
            </a:xfrm>
            <a:custGeom>
              <a:avLst/>
              <a:gdLst>
                <a:gd name="connsiteX0" fmla="*/ 233493 w 1713841"/>
                <a:gd name="connsiteY0" fmla="*/ 0 h 686542"/>
                <a:gd name="connsiteX1" fmla="*/ 1480348 w 1713841"/>
                <a:gd name="connsiteY1" fmla="*/ 0 h 686542"/>
                <a:gd name="connsiteX2" fmla="*/ 1713841 w 1713841"/>
                <a:gd name="connsiteY2" fmla="*/ 233493 h 686542"/>
                <a:gd name="connsiteX3" fmla="*/ 1713841 w 1713841"/>
                <a:gd name="connsiteY3" fmla="*/ 686542 h 686542"/>
                <a:gd name="connsiteX4" fmla="*/ 1608076 w 1713841"/>
                <a:gd name="connsiteY4" fmla="*/ 686542 h 686542"/>
                <a:gd name="connsiteX5" fmla="*/ 1608076 w 1713841"/>
                <a:gd name="connsiteY5" fmla="*/ 218163 h 686542"/>
                <a:gd name="connsiteX6" fmla="*/ 1497408 w 1713841"/>
                <a:gd name="connsiteY6" fmla="*/ 107495 h 686542"/>
                <a:gd name="connsiteX7" fmla="*/ 216432 w 1713841"/>
                <a:gd name="connsiteY7" fmla="*/ 107495 h 686542"/>
                <a:gd name="connsiteX8" fmla="*/ 105764 w 1713841"/>
                <a:gd name="connsiteY8" fmla="*/ 218163 h 686542"/>
                <a:gd name="connsiteX9" fmla="*/ 105764 w 1713841"/>
                <a:gd name="connsiteY9" fmla="*/ 686542 h 686542"/>
                <a:gd name="connsiteX10" fmla="*/ 0 w 1713841"/>
                <a:gd name="connsiteY10" fmla="*/ 686542 h 686542"/>
                <a:gd name="connsiteX11" fmla="*/ 0 w 1713841"/>
                <a:gd name="connsiteY11" fmla="*/ 233493 h 686542"/>
                <a:gd name="connsiteX12" fmla="*/ 233493 w 1713841"/>
                <a:gd name="connsiteY12" fmla="*/ 0 h 686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3841" h="686542">
                  <a:moveTo>
                    <a:pt x="233493" y="0"/>
                  </a:moveTo>
                  <a:lnTo>
                    <a:pt x="1480348" y="0"/>
                  </a:lnTo>
                  <a:cubicBezTo>
                    <a:pt x="1609303" y="0"/>
                    <a:pt x="1713841" y="104538"/>
                    <a:pt x="1713841" y="233493"/>
                  </a:cubicBezTo>
                  <a:lnTo>
                    <a:pt x="1713841" y="686542"/>
                  </a:lnTo>
                  <a:lnTo>
                    <a:pt x="1608076" y="686542"/>
                  </a:lnTo>
                  <a:lnTo>
                    <a:pt x="1608076" y="218163"/>
                  </a:lnTo>
                  <a:cubicBezTo>
                    <a:pt x="1608076" y="157043"/>
                    <a:pt x="1558528" y="107495"/>
                    <a:pt x="1497408" y="107495"/>
                  </a:cubicBezTo>
                  <a:lnTo>
                    <a:pt x="216432" y="107495"/>
                  </a:lnTo>
                  <a:cubicBezTo>
                    <a:pt x="155312" y="107495"/>
                    <a:pt x="105764" y="157043"/>
                    <a:pt x="105764" y="218163"/>
                  </a:cubicBezTo>
                  <a:lnTo>
                    <a:pt x="105764" y="686542"/>
                  </a:lnTo>
                  <a:lnTo>
                    <a:pt x="0" y="686542"/>
                  </a:lnTo>
                  <a:lnTo>
                    <a:pt x="0" y="233493"/>
                  </a:lnTo>
                  <a:cubicBezTo>
                    <a:pt x="0" y="104538"/>
                    <a:pt x="104538" y="0"/>
                    <a:pt x="233493" y="0"/>
                  </a:cubicBezTo>
                  <a:close/>
                </a:path>
              </a:pathLst>
            </a:cu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3922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5303" name="Group 45302">
              <a:extLst>
                <a:ext uri="{FF2B5EF4-FFF2-40B4-BE49-F238E27FC236}">
                  <a16:creationId xmlns:a16="http://schemas.microsoft.com/office/drawing/2014/main" id="{26DACCE8-4BFE-0251-FA62-2475CDB30752}"/>
                </a:ext>
              </a:extLst>
            </p:cNvPr>
            <p:cNvGrpSpPr/>
            <p:nvPr/>
          </p:nvGrpSpPr>
          <p:grpSpPr>
            <a:xfrm>
              <a:off x="9110529" y="4507374"/>
              <a:ext cx="138702" cy="223577"/>
              <a:chOff x="9270987" y="-821079"/>
              <a:chExt cx="1270446" cy="1934542"/>
            </a:xfrm>
          </p:grpSpPr>
          <p:sp>
            <p:nvSpPr>
              <p:cNvPr id="45304" name="Freeform: Shape 45303">
                <a:extLst>
                  <a:ext uri="{FF2B5EF4-FFF2-40B4-BE49-F238E27FC236}">
                    <a16:creationId xmlns:a16="http://schemas.microsoft.com/office/drawing/2014/main" id="{D334863F-5F92-301E-29F8-FF14150943B1}"/>
                  </a:ext>
                </a:extLst>
              </p:cNvPr>
              <p:cNvSpPr/>
              <p:nvPr/>
            </p:nvSpPr>
            <p:spPr bwMode="auto">
              <a:xfrm>
                <a:off x="9270987" y="-821079"/>
                <a:ext cx="1270446" cy="1270446"/>
              </a:xfrm>
              <a:custGeom>
                <a:avLst/>
                <a:gdLst>
                  <a:gd name="connsiteX0" fmla="*/ 839492 w 1270446"/>
                  <a:gd name="connsiteY0" fmla="*/ 439038 h 1270446"/>
                  <a:gd name="connsiteX1" fmla="*/ 770221 w 1270446"/>
                  <a:gd name="connsiteY1" fmla="*/ 469850 h 1270446"/>
                  <a:gd name="connsiteX2" fmla="*/ 581902 w 1270446"/>
                  <a:gd name="connsiteY2" fmla="*/ 765659 h 1270446"/>
                  <a:gd name="connsiteX3" fmla="*/ 490533 w 1270446"/>
                  <a:gd name="connsiteY3" fmla="*/ 697532 h 1270446"/>
                  <a:gd name="connsiteX4" fmla="*/ 394560 w 1270446"/>
                  <a:gd name="connsiteY4" fmla="*/ 711519 h 1270446"/>
                  <a:gd name="connsiteX5" fmla="*/ 408545 w 1270446"/>
                  <a:gd name="connsiteY5" fmla="*/ 807493 h 1270446"/>
                  <a:gd name="connsiteX6" fmla="*/ 553639 w 1270446"/>
                  <a:gd name="connsiteY6" fmla="*/ 915676 h 1270446"/>
                  <a:gd name="connsiteX7" fmla="*/ 604523 w 1270446"/>
                  <a:gd name="connsiteY7" fmla="*/ 928560 h 1270446"/>
                  <a:gd name="connsiteX8" fmla="*/ 618152 w 1270446"/>
                  <a:gd name="connsiteY8" fmla="*/ 923785 h 1270446"/>
                  <a:gd name="connsiteX9" fmla="*/ 620052 w 1270446"/>
                  <a:gd name="connsiteY9" fmla="*/ 923736 h 1270446"/>
                  <a:gd name="connsiteX10" fmla="*/ 627278 w 1270446"/>
                  <a:gd name="connsiteY10" fmla="*/ 920589 h 1270446"/>
                  <a:gd name="connsiteX11" fmla="*/ 629336 w 1270446"/>
                  <a:gd name="connsiteY11" fmla="*/ 919869 h 1270446"/>
                  <a:gd name="connsiteX12" fmla="*/ 629717 w 1270446"/>
                  <a:gd name="connsiteY12" fmla="*/ 919528 h 1270446"/>
                  <a:gd name="connsiteX13" fmla="*/ 644157 w 1270446"/>
                  <a:gd name="connsiteY13" fmla="*/ 913240 h 1270446"/>
                  <a:gd name="connsiteX14" fmla="*/ 663040 w 1270446"/>
                  <a:gd name="connsiteY14" fmla="*/ 893615 h 1270446"/>
                  <a:gd name="connsiteX15" fmla="*/ 885926 w 1270446"/>
                  <a:gd name="connsiteY15" fmla="*/ 543510 h 1270446"/>
                  <a:gd name="connsiteX16" fmla="*/ 864904 w 1270446"/>
                  <a:gd name="connsiteY16" fmla="*/ 448827 h 1270446"/>
                  <a:gd name="connsiteX17" fmla="*/ 839492 w 1270446"/>
                  <a:gd name="connsiteY17" fmla="*/ 439038 h 1270446"/>
                  <a:gd name="connsiteX18" fmla="*/ 635223 w 1270446"/>
                  <a:gd name="connsiteY18" fmla="*/ 0 h 1270446"/>
                  <a:gd name="connsiteX19" fmla="*/ 1270446 w 1270446"/>
                  <a:gd name="connsiteY19" fmla="*/ 635223 h 1270446"/>
                  <a:gd name="connsiteX20" fmla="*/ 635223 w 1270446"/>
                  <a:gd name="connsiteY20" fmla="*/ 1270446 h 1270446"/>
                  <a:gd name="connsiteX21" fmla="*/ 0 w 1270446"/>
                  <a:gd name="connsiteY21" fmla="*/ 635223 h 1270446"/>
                  <a:gd name="connsiteX22" fmla="*/ 635223 w 1270446"/>
                  <a:gd name="connsiteY22" fmla="*/ 0 h 127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270446" h="1270446">
                    <a:moveTo>
                      <a:pt x="839492" y="439038"/>
                    </a:moveTo>
                    <a:cubicBezTo>
                      <a:pt x="813137" y="434601"/>
                      <a:pt x="785477" y="445886"/>
                      <a:pt x="770221" y="469850"/>
                    </a:cubicBezTo>
                    <a:lnTo>
                      <a:pt x="581902" y="765659"/>
                    </a:lnTo>
                    <a:lnTo>
                      <a:pt x="490533" y="697532"/>
                    </a:lnTo>
                    <a:cubicBezTo>
                      <a:pt x="460168" y="674892"/>
                      <a:pt x="417199" y="681155"/>
                      <a:pt x="394560" y="711519"/>
                    </a:cubicBezTo>
                    <a:cubicBezTo>
                      <a:pt x="371919" y="741883"/>
                      <a:pt x="378181" y="784853"/>
                      <a:pt x="408545" y="807493"/>
                    </a:cubicBezTo>
                    <a:lnTo>
                      <a:pt x="553639" y="915676"/>
                    </a:lnTo>
                    <a:cubicBezTo>
                      <a:pt x="568821" y="926996"/>
                      <a:pt x="587155" y="931091"/>
                      <a:pt x="604523" y="928560"/>
                    </a:cubicBezTo>
                    <a:lnTo>
                      <a:pt x="618152" y="923785"/>
                    </a:lnTo>
                    <a:lnTo>
                      <a:pt x="620052" y="923736"/>
                    </a:lnTo>
                    <a:lnTo>
                      <a:pt x="627278" y="920589"/>
                    </a:lnTo>
                    <a:lnTo>
                      <a:pt x="629336" y="919869"/>
                    </a:lnTo>
                    <a:lnTo>
                      <a:pt x="629717" y="919528"/>
                    </a:lnTo>
                    <a:lnTo>
                      <a:pt x="644157" y="913240"/>
                    </a:lnTo>
                    <a:cubicBezTo>
                      <a:pt x="651491" y="908182"/>
                      <a:pt x="657955" y="901603"/>
                      <a:pt x="663040" y="893615"/>
                    </a:cubicBezTo>
                    <a:cubicBezTo>
                      <a:pt x="737335" y="776914"/>
                      <a:pt x="811631" y="660212"/>
                      <a:pt x="885926" y="543510"/>
                    </a:cubicBezTo>
                    <a:cubicBezTo>
                      <a:pt x="906267" y="511559"/>
                      <a:pt x="896855" y="469168"/>
                      <a:pt x="864904" y="448827"/>
                    </a:cubicBezTo>
                    <a:cubicBezTo>
                      <a:pt x="856916" y="443742"/>
                      <a:pt x="848276" y="440516"/>
                      <a:pt x="839492" y="439038"/>
                    </a:cubicBezTo>
                    <a:close/>
                    <a:moveTo>
                      <a:pt x="635223" y="0"/>
                    </a:moveTo>
                    <a:cubicBezTo>
                      <a:pt x="986047" y="0"/>
                      <a:pt x="1270446" y="284399"/>
                      <a:pt x="1270446" y="635223"/>
                    </a:cubicBezTo>
                    <a:cubicBezTo>
                      <a:pt x="1270446" y="986047"/>
                      <a:pt x="986047" y="1270446"/>
                      <a:pt x="635223" y="1270446"/>
                    </a:cubicBezTo>
                    <a:cubicBezTo>
                      <a:pt x="284399" y="1270446"/>
                      <a:pt x="0" y="986047"/>
                      <a:pt x="0" y="635223"/>
                    </a:cubicBezTo>
                    <a:cubicBezTo>
                      <a:pt x="0" y="284399"/>
                      <a:pt x="284399" y="0"/>
                      <a:pt x="635223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3922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5305" name="Group 45304">
                <a:extLst>
                  <a:ext uri="{FF2B5EF4-FFF2-40B4-BE49-F238E27FC236}">
                    <a16:creationId xmlns:a16="http://schemas.microsoft.com/office/drawing/2014/main" id="{A589E845-8523-5D71-3EAE-A77561C93240}"/>
                  </a:ext>
                </a:extLst>
              </p:cNvPr>
              <p:cNvGrpSpPr/>
              <p:nvPr/>
            </p:nvGrpSpPr>
            <p:grpSpPr>
              <a:xfrm>
                <a:off x="9447806" y="403252"/>
                <a:ext cx="905722" cy="710211"/>
                <a:chOff x="9447806" y="403252"/>
                <a:chExt cx="905722" cy="710211"/>
              </a:xfrm>
              <a:solidFill>
                <a:srgbClr val="50E6FF"/>
              </a:solidFill>
            </p:grpSpPr>
            <p:sp>
              <p:nvSpPr>
                <p:cNvPr id="45306" name="Rectangle: Rounded Corners 45305">
                  <a:extLst>
                    <a:ext uri="{FF2B5EF4-FFF2-40B4-BE49-F238E27FC236}">
                      <a16:creationId xmlns:a16="http://schemas.microsoft.com/office/drawing/2014/main" id="{B4E50DC4-25F8-DDD0-130D-7ED234D64508}"/>
                    </a:ext>
                  </a:extLst>
                </p:cNvPr>
                <p:cNvSpPr/>
                <p:nvPr/>
              </p:nvSpPr>
              <p:spPr bwMode="auto">
                <a:xfrm flipH="1">
                  <a:off x="9836259" y="403252"/>
                  <a:ext cx="137161" cy="710211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83922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307" name="Rectangle: Rounded Corners 45306">
                  <a:extLst>
                    <a:ext uri="{FF2B5EF4-FFF2-40B4-BE49-F238E27FC236}">
                      <a16:creationId xmlns:a16="http://schemas.microsoft.com/office/drawing/2014/main" id="{200F777A-AB38-787D-81CA-0818F764419B}"/>
                    </a:ext>
                  </a:extLst>
                </p:cNvPr>
                <p:cNvSpPr/>
                <p:nvPr/>
              </p:nvSpPr>
              <p:spPr bwMode="auto">
                <a:xfrm rot="3197686">
                  <a:off x="10008850" y="651533"/>
                  <a:ext cx="137161" cy="552194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83922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308" name="Rectangle: Rounded Corners 45307">
                  <a:extLst>
                    <a:ext uri="{FF2B5EF4-FFF2-40B4-BE49-F238E27FC236}">
                      <a16:creationId xmlns:a16="http://schemas.microsoft.com/office/drawing/2014/main" id="{6BF6B0DB-4B79-0A86-81E9-B0F258C04AAF}"/>
                    </a:ext>
                  </a:extLst>
                </p:cNvPr>
                <p:cNvSpPr/>
                <p:nvPr/>
              </p:nvSpPr>
              <p:spPr bwMode="auto">
                <a:xfrm rot="18402314" flipH="1">
                  <a:off x="9655322" y="643446"/>
                  <a:ext cx="137161" cy="552194"/>
                </a:xfrm>
                <a:prstGeom prst="roundRect">
                  <a:avLst>
                    <a:gd name="adj" fmla="val 50000"/>
                  </a:avLst>
                </a:prstGeom>
                <a:grp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64592" tIns="131674" rIns="164592" bIns="13167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83922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45311" name="Vision">
            <a:extLst>
              <a:ext uri="{FF2B5EF4-FFF2-40B4-BE49-F238E27FC236}">
                <a16:creationId xmlns:a16="http://schemas.microsoft.com/office/drawing/2014/main" id="{4D760C55-1F5A-8486-0C2F-6683B21ED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137040" y="3583252"/>
            <a:ext cx="451425" cy="400877"/>
            <a:chOff x="5548028" y="2938515"/>
            <a:chExt cx="455215" cy="461879"/>
          </a:xfrm>
        </p:grpSpPr>
        <p:grpSp>
          <p:nvGrpSpPr>
            <p:cNvPr id="45312" name="Group 45311">
              <a:extLst>
                <a:ext uri="{FF2B5EF4-FFF2-40B4-BE49-F238E27FC236}">
                  <a16:creationId xmlns:a16="http://schemas.microsoft.com/office/drawing/2014/main" id="{0D771A5B-7F9D-A5F5-6122-C27E001CA6D4}"/>
                </a:ext>
              </a:extLst>
            </p:cNvPr>
            <p:cNvGrpSpPr/>
            <p:nvPr/>
          </p:nvGrpSpPr>
          <p:grpSpPr>
            <a:xfrm>
              <a:off x="5548028" y="2938515"/>
              <a:ext cx="455215" cy="461879"/>
              <a:chOff x="5548028" y="2938515"/>
              <a:chExt cx="455215" cy="461879"/>
            </a:xfrm>
          </p:grpSpPr>
          <p:sp>
            <p:nvSpPr>
              <p:cNvPr id="45332" name="Freeform: Shape 45331">
                <a:extLst>
                  <a:ext uri="{FF2B5EF4-FFF2-40B4-BE49-F238E27FC236}">
                    <a16:creationId xmlns:a16="http://schemas.microsoft.com/office/drawing/2014/main" id="{3EDE4DEC-01FC-E174-270F-6266F99CC01A}"/>
                  </a:ext>
                </a:extLst>
              </p:cNvPr>
              <p:cNvSpPr/>
              <p:nvPr/>
            </p:nvSpPr>
            <p:spPr bwMode="auto">
              <a:xfrm rot="5400000">
                <a:off x="5548028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174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333" name="Freeform: Shape 45332">
                <a:extLst>
                  <a:ext uri="{FF2B5EF4-FFF2-40B4-BE49-F238E27FC236}">
                    <a16:creationId xmlns:a16="http://schemas.microsoft.com/office/drawing/2014/main" id="{551971D5-28E9-0A58-EAE3-FC7F467AA001}"/>
                  </a:ext>
                </a:extLst>
              </p:cNvPr>
              <p:cNvSpPr/>
              <p:nvPr/>
            </p:nvSpPr>
            <p:spPr bwMode="auto">
              <a:xfrm rot="16200000" flipV="1">
                <a:off x="5548028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174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334" name="Freeform: Shape 45333">
                <a:extLst>
                  <a:ext uri="{FF2B5EF4-FFF2-40B4-BE49-F238E27FC236}">
                    <a16:creationId xmlns:a16="http://schemas.microsoft.com/office/drawing/2014/main" id="{506F7F8C-C456-69AF-CF98-79D55419C297}"/>
                  </a:ext>
                </a:extLst>
              </p:cNvPr>
              <p:cNvSpPr/>
              <p:nvPr/>
            </p:nvSpPr>
            <p:spPr bwMode="auto">
              <a:xfrm rot="16200000" flipH="1">
                <a:off x="5936403" y="2938515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174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335" name="Freeform: Shape 45334">
                <a:extLst>
                  <a:ext uri="{FF2B5EF4-FFF2-40B4-BE49-F238E27FC236}">
                    <a16:creationId xmlns:a16="http://schemas.microsoft.com/office/drawing/2014/main" id="{974AC5DC-4176-BDE1-8573-8688DF856DF9}"/>
                  </a:ext>
                </a:extLst>
              </p:cNvPr>
              <p:cNvSpPr/>
              <p:nvPr/>
            </p:nvSpPr>
            <p:spPr bwMode="auto">
              <a:xfrm rot="5400000" flipH="1" flipV="1">
                <a:off x="5936403" y="3333554"/>
                <a:ext cx="66840" cy="66840"/>
              </a:xfrm>
              <a:custGeom>
                <a:avLst/>
                <a:gdLst>
                  <a:gd name="connsiteX0" fmla="*/ 0 w 218507"/>
                  <a:gd name="connsiteY0" fmla="*/ 218507 h 218507"/>
                  <a:gd name="connsiteX1" fmla="*/ 0 w 218507"/>
                  <a:gd name="connsiteY1" fmla="*/ 172788 h 218507"/>
                  <a:gd name="connsiteX2" fmla="*/ 0 w 218507"/>
                  <a:gd name="connsiteY2" fmla="*/ 0 h 218507"/>
                  <a:gd name="connsiteX3" fmla="*/ 45719 w 218507"/>
                  <a:gd name="connsiteY3" fmla="*/ 0 h 218507"/>
                  <a:gd name="connsiteX4" fmla="*/ 45719 w 218507"/>
                  <a:gd name="connsiteY4" fmla="*/ 172788 h 218507"/>
                  <a:gd name="connsiteX5" fmla="*/ 218507 w 218507"/>
                  <a:gd name="connsiteY5" fmla="*/ 172788 h 218507"/>
                  <a:gd name="connsiteX6" fmla="*/ 218507 w 218507"/>
                  <a:gd name="connsiteY6" fmla="*/ 218507 h 218507"/>
                  <a:gd name="connsiteX7" fmla="*/ 45719 w 218507"/>
                  <a:gd name="connsiteY7" fmla="*/ 218507 h 21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8507" h="218507">
                    <a:moveTo>
                      <a:pt x="0" y="218507"/>
                    </a:moveTo>
                    <a:lnTo>
                      <a:pt x="0" y="172788"/>
                    </a:lnTo>
                    <a:lnTo>
                      <a:pt x="0" y="0"/>
                    </a:lnTo>
                    <a:lnTo>
                      <a:pt x="45719" y="0"/>
                    </a:lnTo>
                    <a:lnTo>
                      <a:pt x="45719" y="172788"/>
                    </a:lnTo>
                    <a:lnTo>
                      <a:pt x="218507" y="172788"/>
                    </a:lnTo>
                    <a:lnTo>
                      <a:pt x="218507" y="218507"/>
                    </a:lnTo>
                    <a:lnTo>
                      <a:pt x="45719" y="218507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174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45313" name="Straight Connector 45312">
              <a:extLst>
                <a:ext uri="{FF2B5EF4-FFF2-40B4-BE49-F238E27FC236}">
                  <a16:creationId xmlns:a16="http://schemas.microsoft.com/office/drawing/2014/main" id="{253574FD-A20F-408D-30D9-C8522C1D3D6F}"/>
                </a:ext>
              </a:extLst>
            </p:cNvPr>
            <p:cNvCxnSpPr>
              <a:cxnSpLocks/>
              <a:stCxn id="45324" idx="2"/>
              <a:endCxn id="45323" idx="0"/>
            </p:cNvCxnSpPr>
            <p:nvPr/>
          </p:nvCxnSpPr>
          <p:spPr>
            <a:xfrm>
              <a:off x="5782577" y="3261263"/>
              <a:ext cx="0" cy="71032"/>
            </a:xfrm>
            <a:prstGeom prst="line">
              <a:avLst/>
            </a:prstGeom>
            <a:noFill/>
            <a:ln w="12700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45314" name="Straight Connector 45313">
              <a:extLst>
                <a:ext uri="{FF2B5EF4-FFF2-40B4-BE49-F238E27FC236}">
                  <a16:creationId xmlns:a16="http://schemas.microsoft.com/office/drawing/2014/main" id="{0996F81D-0174-504B-AC20-9F2CE41C60B3}"/>
                </a:ext>
              </a:extLst>
            </p:cNvPr>
            <p:cNvCxnSpPr>
              <a:cxnSpLocks/>
              <a:stCxn id="45329" idx="2"/>
              <a:endCxn id="45325" idx="2"/>
            </p:cNvCxnSpPr>
            <p:nvPr/>
          </p:nvCxnSpPr>
          <p:spPr>
            <a:xfrm>
              <a:off x="5782577" y="3013743"/>
              <a:ext cx="0" cy="145291"/>
            </a:xfrm>
            <a:prstGeom prst="line">
              <a:avLst/>
            </a:prstGeom>
            <a:noFill/>
            <a:ln w="12700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45315" name="Straight Connector 45314">
              <a:extLst>
                <a:ext uri="{FF2B5EF4-FFF2-40B4-BE49-F238E27FC236}">
                  <a16:creationId xmlns:a16="http://schemas.microsoft.com/office/drawing/2014/main" id="{8E59C580-6725-0DB5-7176-B3B7A076B576}"/>
                </a:ext>
              </a:extLst>
            </p:cNvPr>
            <p:cNvCxnSpPr>
              <a:cxnSpLocks/>
              <a:stCxn id="45330" idx="1"/>
            </p:cNvCxnSpPr>
            <p:nvPr/>
          </p:nvCxnSpPr>
          <p:spPr>
            <a:xfrm flipH="1">
              <a:off x="5687889" y="3064353"/>
              <a:ext cx="190122" cy="1792"/>
            </a:xfrm>
            <a:prstGeom prst="line">
              <a:avLst/>
            </a:prstGeom>
            <a:noFill/>
            <a:ln w="12700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45316" name="Straight Connector 45315">
              <a:extLst>
                <a:ext uri="{FF2B5EF4-FFF2-40B4-BE49-F238E27FC236}">
                  <a16:creationId xmlns:a16="http://schemas.microsoft.com/office/drawing/2014/main" id="{BA87D3F3-9A98-568D-D4BD-472E09443055}"/>
                </a:ext>
              </a:extLst>
            </p:cNvPr>
            <p:cNvCxnSpPr>
              <a:cxnSpLocks/>
              <a:stCxn id="45325" idx="0"/>
            </p:cNvCxnSpPr>
            <p:nvPr/>
          </p:nvCxnSpPr>
          <p:spPr>
            <a:xfrm flipH="1" flipV="1">
              <a:off x="5687890" y="3072722"/>
              <a:ext cx="94688" cy="44354"/>
            </a:xfrm>
            <a:prstGeom prst="line">
              <a:avLst/>
            </a:prstGeom>
            <a:noFill/>
            <a:ln w="12700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45317" name="Straight Connector 45316">
              <a:extLst>
                <a:ext uri="{FF2B5EF4-FFF2-40B4-BE49-F238E27FC236}">
                  <a16:creationId xmlns:a16="http://schemas.microsoft.com/office/drawing/2014/main" id="{281431C3-CD58-939A-912D-9B0000E1B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2962" y="3064352"/>
              <a:ext cx="71078" cy="50945"/>
            </a:xfrm>
            <a:prstGeom prst="line">
              <a:avLst/>
            </a:prstGeom>
            <a:noFill/>
            <a:ln w="12700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45318" name="Straight Connector 45317">
              <a:extLst>
                <a:ext uri="{FF2B5EF4-FFF2-40B4-BE49-F238E27FC236}">
                  <a16:creationId xmlns:a16="http://schemas.microsoft.com/office/drawing/2014/main" id="{EA0BC55A-7537-2084-C9D1-ED0DD1092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2166" y="3142233"/>
              <a:ext cx="76680" cy="47585"/>
            </a:xfrm>
            <a:prstGeom prst="line">
              <a:avLst/>
            </a:prstGeom>
            <a:noFill/>
            <a:ln w="12700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45319" name="Straight Connector 45318">
              <a:extLst>
                <a:ext uri="{FF2B5EF4-FFF2-40B4-BE49-F238E27FC236}">
                  <a16:creationId xmlns:a16="http://schemas.microsoft.com/office/drawing/2014/main" id="{3AF29376-6AAC-2162-464C-FCAFE0C6304A}"/>
                </a:ext>
              </a:extLst>
            </p:cNvPr>
            <p:cNvCxnSpPr>
              <a:cxnSpLocks/>
            </p:cNvCxnSpPr>
            <p:nvPr/>
          </p:nvCxnSpPr>
          <p:spPr>
            <a:xfrm>
              <a:off x="5792962" y="3145048"/>
              <a:ext cx="76680" cy="47585"/>
            </a:xfrm>
            <a:prstGeom prst="line">
              <a:avLst/>
            </a:prstGeom>
            <a:noFill/>
            <a:ln w="12700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45320" name="Straight Connector 45319">
              <a:extLst>
                <a:ext uri="{FF2B5EF4-FFF2-40B4-BE49-F238E27FC236}">
                  <a16:creationId xmlns:a16="http://schemas.microsoft.com/office/drawing/2014/main" id="{7246C621-20F4-A2B4-DDCD-431BCCCCB0AA}"/>
                </a:ext>
              </a:extLst>
            </p:cNvPr>
            <p:cNvCxnSpPr>
              <a:cxnSpLocks/>
              <a:stCxn id="45324" idx="1"/>
            </p:cNvCxnSpPr>
            <p:nvPr/>
          </p:nvCxnSpPr>
          <p:spPr>
            <a:xfrm flipH="1" flipV="1">
              <a:off x="5681745" y="3220383"/>
              <a:ext cx="79854" cy="19902"/>
            </a:xfrm>
            <a:prstGeom prst="line">
              <a:avLst/>
            </a:prstGeom>
            <a:noFill/>
            <a:ln w="12700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cxnSp>
          <p:nvCxnSpPr>
            <p:cNvPr id="45321" name="Straight Connector 45320">
              <a:extLst>
                <a:ext uri="{FF2B5EF4-FFF2-40B4-BE49-F238E27FC236}">
                  <a16:creationId xmlns:a16="http://schemas.microsoft.com/office/drawing/2014/main" id="{EA01E8E9-627D-5EB5-764F-8F0F6D76926A}"/>
                </a:ext>
              </a:extLst>
            </p:cNvPr>
            <p:cNvCxnSpPr>
              <a:cxnSpLocks/>
              <a:stCxn id="45324" idx="3"/>
            </p:cNvCxnSpPr>
            <p:nvPr/>
          </p:nvCxnSpPr>
          <p:spPr>
            <a:xfrm flipV="1">
              <a:off x="5803556" y="3223197"/>
              <a:ext cx="75666" cy="17088"/>
            </a:xfrm>
            <a:prstGeom prst="line">
              <a:avLst/>
            </a:prstGeom>
            <a:noFill/>
            <a:ln w="12700" cap="rnd" cmpd="sng" algn="ctr">
              <a:solidFill>
                <a:srgbClr val="50E6FF"/>
              </a:solidFill>
              <a:prstDash val="sysDot"/>
              <a:headEnd type="none" w="lg" len="med"/>
              <a:tailEnd type="none" w="lg" len="med"/>
            </a:ln>
            <a:effectLst/>
          </p:spPr>
        </p:cxnSp>
        <p:grpSp>
          <p:nvGrpSpPr>
            <p:cNvPr id="45322" name="Group 45321">
              <a:extLst>
                <a:ext uri="{FF2B5EF4-FFF2-40B4-BE49-F238E27FC236}">
                  <a16:creationId xmlns:a16="http://schemas.microsoft.com/office/drawing/2014/main" id="{72D86825-CE16-E9E3-9831-DE45F7E8CB29}"/>
                </a:ext>
              </a:extLst>
            </p:cNvPr>
            <p:cNvGrpSpPr/>
            <p:nvPr/>
          </p:nvGrpSpPr>
          <p:grpSpPr>
            <a:xfrm>
              <a:off x="5645933" y="2971785"/>
              <a:ext cx="274035" cy="402467"/>
              <a:chOff x="5636354" y="2960513"/>
              <a:chExt cx="274035" cy="402467"/>
            </a:xfrm>
          </p:grpSpPr>
          <p:sp>
            <p:nvSpPr>
              <p:cNvPr id="45323" name="Rectangle 45322">
                <a:extLst>
                  <a:ext uri="{FF2B5EF4-FFF2-40B4-BE49-F238E27FC236}">
                    <a16:creationId xmlns:a16="http://schemas.microsoft.com/office/drawing/2014/main" id="{EA252CA8-272B-C237-BDED-60FD63688B00}"/>
                  </a:ext>
                </a:extLst>
              </p:cNvPr>
              <p:cNvSpPr/>
              <p:nvPr/>
            </p:nvSpPr>
            <p:spPr bwMode="auto">
              <a:xfrm>
                <a:off x="5752019" y="332102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174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324" name="Rectangle 45323">
                <a:extLst>
                  <a:ext uri="{FF2B5EF4-FFF2-40B4-BE49-F238E27FC236}">
                    <a16:creationId xmlns:a16="http://schemas.microsoft.com/office/drawing/2014/main" id="{88D1DCF4-D06F-9DA6-F08A-4111DA90D178}"/>
                  </a:ext>
                </a:extLst>
              </p:cNvPr>
              <p:cNvSpPr/>
              <p:nvPr/>
            </p:nvSpPr>
            <p:spPr bwMode="auto">
              <a:xfrm>
                <a:off x="5752019" y="3208033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174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325" name="Rectangle 45324">
                <a:extLst>
                  <a:ext uri="{FF2B5EF4-FFF2-40B4-BE49-F238E27FC236}">
                    <a16:creationId xmlns:a16="http://schemas.microsoft.com/office/drawing/2014/main" id="{3D0566F0-0BDA-0E08-5530-1676FFFB9D06}"/>
                  </a:ext>
                </a:extLst>
              </p:cNvPr>
              <p:cNvSpPr/>
              <p:nvPr/>
            </p:nvSpPr>
            <p:spPr bwMode="auto">
              <a:xfrm>
                <a:off x="5752019" y="310580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174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326" name="Rectangle 45325">
                <a:extLst>
                  <a:ext uri="{FF2B5EF4-FFF2-40B4-BE49-F238E27FC236}">
                    <a16:creationId xmlns:a16="http://schemas.microsoft.com/office/drawing/2014/main" id="{72089B57-9C34-44C4-D3E6-FB0BC1824949}"/>
                  </a:ext>
                </a:extLst>
              </p:cNvPr>
              <p:cNvSpPr/>
              <p:nvPr/>
            </p:nvSpPr>
            <p:spPr bwMode="auto">
              <a:xfrm>
                <a:off x="5868432" y="3188537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174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327" name="Rectangle 45326">
                <a:extLst>
                  <a:ext uri="{FF2B5EF4-FFF2-40B4-BE49-F238E27FC236}">
                    <a16:creationId xmlns:a16="http://schemas.microsoft.com/office/drawing/2014/main" id="{AF5490A7-884B-C35A-9FAB-217AB0C23267}"/>
                  </a:ext>
                </a:extLst>
              </p:cNvPr>
              <p:cNvSpPr/>
              <p:nvPr/>
            </p:nvSpPr>
            <p:spPr bwMode="auto">
              <a:xfrm>
                <a:off x="5636354" y="3188204"/>
                <a:ext cx="41957" cy="41957"/>
              </a:xfrm>
              <a:prstGeom prst="rect">
                <a:avLst/>
              </a:prstGeom>
              <a:solidFill>
                <a:srgbClr val="50E6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11744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5328" name="Group 45327">
                <a:extLst>
                  <a:ext uri="{FF2B5EF4-FFF2-40B4-BE49-F238E27FC236}">
                    <a16:creationId xmlns:a16="http://schemas.microsoft.com/office/drawing/2014/main" id="{1AF76B49-B23C-C335-E145-57928285E981}"/>
                  </a:ext>
                </a:extLst>
              </p:cNvPr>
              <p:cNvGrpSpPr/>
              <p:nvPr/>
            </p:nvGrpSpPr>
            <p:grpSpPr>
              <a:xfrm>
                <a:off x="5636354" y="2960513"/>
                <a:ext cx="274035" cy="115338"/>
                <a:chOff x="5636354" y="2960513"/>
                <a:chExt cx="274035" cy="115338"/>
              </a:xfrm>
            </p:grpSpPr>
            <p:sp>
              <p:nvSpPr>
                <p:cNvPr id="45329" name="Rectangle 45328">
                  <a:extLst>
                    <a:ext uri="{FF2B5EF4-FFF2-40B4-BE49-F238E27FC236}">
                      <a16:creationId xmlns:a16="http://schemas.microsoft.com/office/drawing/2014/main" id="{F9846227-F145-AA91-28DE-602FC0A38D66}"/>
                    </a:ext>
                  </a:extLst>
                </p:cNvPr>
                <p:cNvSpPr/>
                <p:nvPr/>
              </p:nvSpPr>
              <p:spPr bwMode="auto">
                <a:xfrm>
                  <a:off x="5752019" y="2960513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117449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330" name="Rectangle 45329">
                  <a:extLst>
                    <a:ext uri="{FF2B5EF4-FFF2-40B4-BE49-F238E27FC236}">
                      <a16:creationId xmlns:a16="http://schemas.microsoft.com/office/drawing/2014/main" id="{B9A93BA1-F180-0C24-1A73-24C6253EAA04}"/>
                    </a:ext>
                  </a:extLst>
                </p:cNvPr>
                <p:cNvSpPr/>
                <p:nvPr/>
              </p:nvSpPr>
              <p:spPr bwMode="auto">
                <a:xfrm>
                  <a:off x="5868432" y="3032102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117449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331" name="Rectangle 45330">
                  <a:extLst>
                    <a:ext uri="{FF2B5EF4-FFF2-40B4-BE49-F238E27FC236}">
                      <a16:creationId xmlns:a16="http://schemas.microsoft.com/office/drawing/2014/main" id="{8F6454F6-6CF6-B227-062A-F78C8134C546}"/>
                    </a:ext>
                  </a:extLst>
                </p:cNvPr>
                <p:cNvSpPr/>
                <p:nvPr/>
              </p:nvSpPr>
              <p:spPr bwMode="auto">
                <a:xfrm>
                  <a:off x="5636354" y="3033894"/>
                  <a:ext cx="41957" cy="41957"/>
                </a:xfrm>
                <a:prstGeom prst="rect">
                  <a:avLst/>
                </a:pr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230343" tIns="184275" rIns="230343" bIns="18427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1174495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cxnSp>
        <p:nvCxnSpPr>
          <p:cNvPr id="45259" name="Straight Connector 45258">
            <a:extLst>
              <a:ext uri="{FF2B5EF4-FFF2-40B4-BE49-F238E27FC236}">
                <a16:creationId xmlns:a16="http://schemas.microsoft.com/office/drawing/2014/main" id="{FDDDE6C7-5C3B-BCAE-CCDC-41523BD0B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962712" y="4773116"/>
            <a:ext cx="3478485" cy="14528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AE171CA-9325-7DC6-BD9A-63B5ACD83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09204" y="3152317"/>
            <a:ext cx="3899190" cy="0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6575AD-4C56-F82F-BF30-A45266FD3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576821" y="3165663"/>
            <a:ext cx="3864376" cy="1182"/>
          </a:xfrm>
          <a:prstGeom prst="line">
            <a:avLst/>
          </a:prstGeom>
          <a:ln w="9525">
            <a:solidFill>
              <a:schemeClr val="accent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A5B9E61-8F07-FEA1-5B71-AD84D1D93902}"/>
              </a:ext>
            </a:extLst>
          </p:cNvPr>
          <p:cNvSpPr/>
          <p:nvPr/>
        </p:nvSpPr>
        <p:spPr bwMode="auto">
          <a:xfrm>
            <a:off x="717690" y="5616716"/>
            <a:ext cx="2486293" cy="29238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22692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Prepare &amp; Preprocess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85C02B-88B2-2A3A-61BE-282BCCFF64CF}"/>
              </a:ext>
            </a:extLst>
          </p:cNvPr>
          <p:cNvSpPr/>
          <p:nvPr/>
        </p:nvSpPr>
        <p:spPr bwMode="auto">
          <a:xfrm>
            <a:off x="3588986" y="5616716"/>
            <a:ext cx="2896856" cy="29238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22692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Build, Train &amp; Consume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14A50-C747-3F7A-96AF-45D3B9FC7327}"/>
              </a:ext>
            </a:extLst>
          </p:cNvPr>
          <p:cNvSpPr/>
          <p:nvPr/>
        </p:nvSpPr>
        <p:spPr bwMode="auto">
          <a:xfrm>
            <a:off x="6870846" y="5616716"/>
            <a:ext cx="1732169" cy="29238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22692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Deploy &amp; Scale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343749-DBF4-454C-1FF2-CBE1B361476E}"/>
              </a:ext>
            </a:extLst>
          </p:cNvPr>
          <p:cNvSpPr/>
          <p:nvPr/>
        </p:nvSpPr>
        <p:spPr bwMode="auto">
          <a:xfrm>
            <a:off x="8988017" y="5605857"/>
            <a:ext cx="2247439" cy="29238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822692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Manage &amp; Monitor</a:t>
            </a:r>
          </a:p>
        </p:txBody>
      </p:sp>
      <p:sp>
        <p:nvSpPr>
          <p:cNvPr id="6" name="Title 30">
            <a:extLst>
              <a:ext uri="{FF2B5EF4-FFF2-40B4-BE49-F238E27FC236}">
                <a16:creationId xmlns:a16="http://schemas.microsoft.com/office/drawing/2014/main" id="{3051C378-6F6E-6893-4EEA-2D38E91AE2FC}"/>
              </a:ext>
            </a:extLst>
          </p:cNvPr>
          <p:cNvSpPr txBox="1">
            <a:spLocks/>
          </p:cNvSpPr>
          <p:nvPr/>
        </p:nvSpPr>
        <p:spPr>
          <a:xfrm>
            <a:off x="3354841" y="6209323"/>
            <a:ext cx="5586714" cy="4247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5400" b="0" kern="1200" cap="none" spc="-50" baseline="0">
                <a:ln w="3175">
                  <a:noFill/>
                </a:ln>
                <a:gradFill flip="none" rotWithShape="1">
                  <a:gsLst>
                    <a:gs pos="0">
                      <a:srgbClr val="CD9AD0"/>
                    </a:gs>
                    <a:gs pos="100000">
                      <a:srgbClr val="8EC8E8"/>
                    </a:gs>
                  </a:gsLst>
                  <a:lin ang="1080000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CD9AD0"/>
                    </a:gs>
                    <a:gs pos="100000">
                      <a:srgbClr val="8EC8E8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AI Infrastructure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5AFDF4-298C-53CC-B854-E5ACE6A77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96484" y="5633817"/>
            <a:ext cx="0" cy="258186"/>
          </a:xfrm>
          <a:prstGeom prst="line">
            <a:avLst/>
          </a:prstGeom>
          <a:solidFill>
            <a:schemeClr val="bg1"/>
          </a:solidFill>
          <a:ln w="222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0C8BB1-8708-1E27-D1D0-DFEA4627F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78344" y="5643586"/>
            <a:ext cx="0" cy="238649"/>
          </a:xfrm>
          <a:prstGeom prst="line">
            <a:avLst/>
          </a:prstGeom>
          <a:solidFill>
            <a:schemeClr val="bg1"/>
          </a:solidFill>
          <a:ln w="222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BCB13E-08D7-9A1C-15EA-2782868CC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95517" y="5649175"/>
            <a:ext cx="0" cy="227471"/>
          </a:xfrm>
          <a:prstGeom prst="line">
            <a:avLst/>
          </a:prstGeom>
          <a:solidFill>
            <a:schemeClr val="bg1"/>
          </a:solidFill>
          <a:ln w="222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AADEC054-DCDB-0BB6-81DF-EA18F7E25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83" y="3495042"/>
            <a:ext cx="540779" cy="5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3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BDBE7B-336C-AF53-4DEC-6308B2AA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153297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2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90000" sy="9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89AB48-71F9-C143-832F-1C1AEAA4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27830"/>
            <a:ext cx="12188952" cy="6858000"/>
          </a:xfrm>
          <a:prstGeom prst="rect">
            <a:avLst/>
          </a:prstGeom>
          <a:solidFill>
            <a:srgbClr val="091F2C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000000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C3B2B-F639-22BC-2FB5-13DEBDE8C6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49602" y="371324"/>
            <a:ext cx="7492797" cy="12926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52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Azure OpenAI 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7152DBE-CE1B-1034-658A-712F8814BA20}"/>
              </a:ext>
            </a:extLst>
          </p:cNvPr>
          <p:cNvSpPr/>
          <p:nvPr/>
        </p:nvSpPr>
        <p:spPr bwMode="auto">
          <a:xfrm>
            <a:off x="610117" y="2087424"/>
            <a:ext cx="1707545" cy="523679"/>
          </a:xfrm>
          <a:prstGeom prst="roundRect">
            <a:avLst>
              <a:gd name="adj" fmla="val 50000"/>
            </a:avLst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2F2F2"/>
                </a:solidFill>
                <a:latin typeface="Segoe UI"/>
                <a:cs typeface="Segoe UI" pitchFamily="34" charset="0"/>
              </a:rPr>
              <a:t>GPT-3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C357C7-C15A-7A12-3ECD-7A2B2E5B1025}"/>
              </a:ext>
            </a:extLst>
          </p:cNvPr>
          <p:cNvSpPr/>
          <p:nvPr/>
        </p:nvSpPr>
        <p:spPr bwMode="auto">
          <a:xfrm>
            <a:off x="2458691" y="2087424"/>
            <a:ext cx="1729796" cy="523679"/>
          </a:xfrm>
          <a:prstGeom prst="roundRect">
            <a:avLst>
              <a:gd name="adj" fmla="val 50000"/>
            </a:avLst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2F2F2"/>
                </a:solidFill>
                <a:latin typeface="Segoe UI"/>
                <a:cs typeface="Segoe UI" pitchFamily="34" charset="0"/>
              </a:rPr>
              <a:t>Codex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1D866C-7430-D6B1-E19E-11162BB6B140}"/>
              </a:ext>
            </a:extLst>
          </p:cNvPr>
          <p:cNvSpPr/>
          <p:nvPr/>
        </p:nvSpPr>
        <p:spPr bwMode="auto">
          <a:xfrm>
            <a:off x="4329516" y="2087424"/>
            <a:ext cx="2177696" cy="523679"/>
          </a:xfrm>
          <a:prstGeom prst="roundRect">
            <a:avLst>
              <a:gd name="adj" fmla="val 50000"/>
            </a:avLst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2F2F2"/>
                </a:solidFill>
                <a:latin typeface="Segoe UI"/>
                <a:cs typeface="Segoe UI" pitchFamily="34" charset="0"/>
              </a:rPr>
              <a:t>DALL·E (preview)</a:t>
            </a: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C1E63B71-DBAE-6A06-504D-9A675557A266}"/>
              </a:ext>
            </a:extLst>
          </p:cNvPr>
          <p:cNvSpPr/>
          <p:nvPr/>
        </p:nvSpPr>
        <p:spPr bwMode="auto">
          <a:xfrm>
            <a:off x="6648241" y="2087424"/>
            <a:ext cx="2642421" cy="523679"/>
          </a:xfrm>
          <a:prstGeom prst="roundRect">
            <a:avLst>
              <a:gd name="adj" fmla="val 50000"/>
            </a:avLst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err="1">
                <a:solidFill>
                  <a:srgbClr val="F2F2F2"/>
                </a:solidFill>
                <a:latin typeface="Segoe UI"/>
                <a:cs typeface="Segoe UI" pitchFamily="34" charset="0"/>
              </a:rPr>
              <a:t>ChatGPT</a:t>
            </a:r>
            <a:r>
              <a:rPr lang="en-US" sz="1600">
                <a:solidFill>
                  <a:srgbClr val="F2F2F2"/>
                </a:solidFill>
                <a:latin typeface="Segoe UI"/>
                <a:cs typeface="Segoe UI" pitchFamily="34" charset="0"/>
              </a:rPr>
              <a:t> (preview)</a:t>
            </a:r>
          </a:p>
        </p:txBody>
      </p:sp>
      <p:sp>
        <p:nvSpPr>
          <p:cNvPr id="11" name="Rectangle: Rounded Corners 6">
            <a:extLst>
              <a:ext uri="{FF2B5EF4-FFF2-40B4-BE49-F238E27FC236}">
                <a16:creationId xmlns:a16="http://schemas.microsoft.com/office/drawing/2014/main" id="{B74694DE-1BEA-1D3B-EF1E-7D62A78AA756}"/>
              </a:ext>
            </a:extLst>
          </p:cNvPr>
          <p:cNvSpPr/>
          <p:nvPr/>
        </p:nvSpPr>
        <p:spPr bwMode="auto">
          <a:xfrm>
            <a:off x="9431692" y="2087424"/>
            <a:ext cx="2177696" cy="523679"/>
          </a:xfrm>
          <a:prstGeom prst="roundRect">
            <a:avLst>
              <a:gd name="adj" fmla="val 50000"/>
            </a:avLst>
          </a:prstGeom>
          <a:solidFill>
            <a:srgbClr val="454142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2F2F2"/>
                </a:solidFill>
                <a:latin typeface="Segoe UI"/>
                <a:cs typeface="Segoe UI" pitchFamily="34" charset="0"/>
              </a:rPr>
              <a:t>GPT-4 (preview)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A38F08B-40C2-DAE5-06DD-B748355A8579}"/>
              </a:ext>
            </a:extLst>
          </p:cNvPr>
          <p:cNvSpPr txBox="1">
            <a:spLocks/>
          </p:cNvSpPr>
          <p:nvPr/>
        </p:nvSpPr>
        <p:spPr>
          <a:xfrm>
            <a:off x="2470150" y="3170628"/>
            <a:ext cx="2194560" cy="138499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64008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ts val="2100"/>
              </a:spcBef>
              <a:buNone/>
              <a:defRPr sz="2800" b="0" kern="0" cap="none" spc="0" baseline="0">
                <a:ln>
                  <a:noFill/>
                </a:ln>
                <a:gradFill>
                  <a:gsLst>
                    <a:gs pos="575">
                      <a:schemeClr val="tx1"/>
                    </a:gs>
                    <a:gs pos="17416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</a:defRPr>
            </a:lvl1pPr>
          </a:lstStyle>
          <a:p>
            <a:pPr lvl="0" algn="ctr"/>
            <a:r>
              <a:rPr lang="en-US" sz="2400"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</a:rPr>
              <a:t>Deploy on your own data</a:t>
            </a:r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619AC4C0-0FBD-C5C1-391C-EE0AA1E74206}"/>
              </a:ext>
            </a:extLst>
          </p:cNvPr>
          <p:cNvSpPr txBox="1">
            <a:spLocks/>
          </p:cNvSpPr>
          <p:nvPr/>
        </p:nvSpPr>
        <p:spPr>
          <a:xfrm>
            <a:off x="4998720" y="3170628"/>
            <a:ext cx="2194560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64008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ts val="2100"/>
              </a:spcBef>
              <a:buNone/>
              <a:defRPr sz="2800" b="0" kern="0" cap="none" spc="0" baseline="0">
                <a:ln>
                  <a:noFill/>
                </a:ln>
                <a:gradFill>
                  <a:gsLst>
                    <a:gs pos="575">
                      <a:schemeClr val="tx1"/>
                    </a:gs>
                    <a:gs pos="17416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</a:defRPr>
            </a:lvl1pPr>
          </a:lstStyle>
          <a:p>
            <a:pPr lvl="0" algn="ctr"/>
            <a:r>
              <a:rPr lang="en-US" sz="2400"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</a:rPr>
              <a:t>Provisioned Throughput SKU</a:t>
            </a:r>
          </a:p>
        </p:txBody>
      </p:sp>
      <p:sp>
        <p:nvSpPr>
          <p:cNvPr id="17" name="Title 14">
            <a:extLst>
              <a:ext uri="{FF2B5EF4-FFF2-40B4-BE49-F238E27FC236}">
                <a16:creationId xmlns:a16="http://schemas.microsoft.com/office/drawing/2014/main" id="{4C7D150A-9A9A-AEE1-7518-9064206E960E}"/>
              </a:ext>
            </a:extLst>
          </p:cNvPr>
          <p:cNvSpPr txBox="1">
            <a:spLocks/>
          </p:cNvSpPr>
          <p:nvPr/>
        </p:nvSpPr>
        <p:spPr>
          <a:xfrm>
            <a:off x="7525703" y="3170628"/>
            <a:ext cx="2194560" cy="17543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64008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14400">
              <a:lnSpc>
                <a:spcPct val="100000"/>
              </a:lnSpc>
              <a:spcBef>
                <a:spcPts val="2100"/>
              </a:spcBef>
              <a:buNone/>
              <a:defRPr sz="2800" b="0" kern="0" cap="none" spc="0" baseline="0">
                <a:ln>
                  <a:noFill/>
                </a:ln>
                <a:gradFill>
                  <a:gsLst>
                    <a:gs pos="575">
                      <a:schemeClr val="tx1"/>
                    </a:gs>
                    <a:gs pos="17416">
                      <a:schemeClr val="tx1"/>
                    </a:gs>
                  </a:gsLst>
                  <a:path path="circle">
                    <a:fillToRect l="100000" b="100000"/>
                  </a:path>
                </a:gradFill>
                <a:effectLst/>
                <a:latin typeface="+mj-lt"/>
              </a:defRPr>
            </a:lvl1pPr>
          </a:lstStyle>
          <a:p>
            <a:pPr lvl="0" algn="ctr"/>
            <a:r>
              <a:rPr lang="en-US" sz="2400"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</a:rPr>
              <a:t>Plugins for Azure </a:t>
            </a:r>
            <a:r>
              <a:rPr lang="en-US" sz="2400" err="1"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</a:rPr>
              <a:t>OpenAI</a:t>
            </a:r>
            <a:r>
              <a:rPr lang="en-US" sz="2400"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</a:rPr>
              <a:t> Service</a:t>
            </a:r>
          </a:p>
        </p:txBody>
      </p:sp>
      <p:sp>
        <p:nvSpPr>
          <p:cNvPr id="51" name="Graphic 232">
            <a:extLst>
              <a:ext uri="{FF2B5EF4-FFF2-40B4-BE49-F238E27FC236}">
                <a16:creationId xmlns:a16="http://schemas.microsoft.com/office/drawing/2014/main" id="{83617016-965B-CC90-9056-9FC0BB76C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31633" y="3317441"/>
            <a:ext cx="471593" cy="372410"/>
          </a:xfrm>
          <a:custGeom>
            <a:avLst/>
            <a:gdLst>
              <a:gd name="connsiteX0" fmla="*/ 77850 w 381000"/>
              <a:gd name="connsiteY0" fmla="*/ 90488 h 361950"/>
              <a:gd name="connsiteX1" fmla="*/ 185738 w 381000"/>
              <a:gd name="connsiteY1" fmla="*/ 0 h 361950"/>
              <a:gd name="connsiteX2" fmla="*/ 293625 w 381000"/>
              <a:gd name="connsiteY2" fmla="*/ 90488 h 361950"/>
              <a:gd name="connsiteX3" fmla="*/ 295275 w 381000"/>
              <a:gd name="connsiteY3" fmla="*/ 90488 h 361950"/>
              <a:gd name="connsiteX4" fmla="*/ 371475 w 381000"/>
              <a:gd name="connsiteY4" fmla="*/ 166688 h 361950"/>
              <a:gd name="connsiteX5" fmla="*/ 370757 w 381000"/>
              <a:gd name="connsiteY5" fmla="*/ 177194 h 361950"/>
              <a:gd name="connsiteX6" fmla="*/ 276225 w 381000"/>
              <a:gd name="connsiteY6" fmla="*/ 133350 h 361950"/>
              <a:gd name="connsiteX7" fmla="*/ 153215 w 381000"/>
              <a:gd name="connsiteY7" fmla="*/ 242888 h 361950"/>
              <a:gd name="connsiteX8" fmla="*/ 76200 w 381000"/>
              <a:gd name="connsiteY8" fmla="*/ 242888 h 361950"/>
              <a:gd name="connsiteX9" fmla="*/ 0 w 381000"/>
              <a:gd name="connsiteY9" fmla="*/ 166688 h 361950"/>
              <a:gd name="connsiteX10" fmla="*/ 76200 w 381000"/>
              <a:gd name="connsiteY10" fmla="*/ 90488 h 361950"/>
              <a:gd name="connsiteX11" fmla="*/ 77850 w 381000"/>
              <a:gd name="connsiteY11" fmla="*/ 90488 h 361950"/>
              <a:gd name="connsiteX12" fmla="*/ 381000 w 381000"/>
              <a:gd name="connsiteY12" fmla="*/ 257175 h 361950"/>
              <a:gd name="connsiteX13" fmla="*/ 276225 w 381000"/>
              <a:gd name="connsiteY13" fmla="*/ 361950 h 361950"/>
              <a:gd name="connsiteX14" fmla="*/ 171450 w 381000"/>
              <a:gd name="connsiteY14" fmla="*/ 257175 h 361950"/>
              <a:gd name="connsiteX15" fmla="*/ 276225 w 381000"/>
              <a:gd name="connsiteY15" fmla="*/ 152400 h 361950"/>
              <a:gd name="connsiteX16" fmla="*/ 381000 w 381000"/>
              <a:gd name="connsiteY16" fmla="*/ 257175 h 361950"/>
              <a:gd name="connsiteX17" fmla="*/ 266700 w 381000"/>
              <a:gd name="connsiteY17" fmla="*/ 223020 h 361950"/>
              <a:gd name="connsiteX18" fmla="*/ 266700 w 381000"/>
              <a:gd name="connsiteY18" fmla="*/ 314325 h 361950"/>
              <a:gd name="connsiteX19" fmla="*/ 276225 w 381000"/>
              <a:gd name="connsiteY19" fmla="*/ 323850 h 361950"/>
              <a:gd name="connsiteX20" fmla="*/ 285750 w 381000"/>
              <a:gd name="connsiteY20" fmla="*/ 314325 h 361950"/>
              <a:gd name="connsiteX21" fmla="*/ 285750 w 381000"/>
              <a:gd name="connsiteY21" fmla="*/ 223020 h 361950"/>
              <a:gd name="connsiteX22" fmla="*/ 317114 w 381000"/>
              <a:gd name="connsiteY22" fmla="*/ 254386 h 361950"/>
              <a:gd name="connsiteX23" fmla="*/ 330586 w 381000"/>
              <a:gd name="connsiteY23" fmla="*/ 254386 h 361950"/>
              <a:gd name="connsiteX24" fmla="*/ 330586 w 381000"/>
              <a:gd name="connsiteY24" fmla="*/ 240914 h 361950"/>
              <a:gd name="connsiteX25" fmla="*/ 282961 w 381000"/>
              <a:gd name="connsiteY25" fmla="*/ 193289 h 361950"/>
              <a:gd name="connsiteX26" fmla="*/ 269489 w 381000"/>
              <a:gd name="connsiteY26" fmla="*/ 193289 h 361950"/>
              <a:gd name="connsiteX27" fmla="*/ 221864 w 381000"/>
              <a:gd name="connsiteY27" fmla="*/ 240914 h 361950"/>
              <a:gd name="connsiteX28" fmla="*/ 221864 w 381000"/>
              <a:gd name="connsiteY28" fmla="*/ 254386 h 361950"/>
              <a:gd name="connsiteX29" fmla="*/ 235336 w 381000"/>
              <a:gd name="connsiteY29" fmla="*/ 254386 h 361950"/>
              <a:gd name="connsiteX30" fmla="*/ 266700 w 381000"/>
              <a:gd name="connsiteY30" fmla="*/ 22302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1000" h="361950">
                <a:moveTo>
                  <a:pt x="77850" y="90488"/>
                </a:moveTo>
                <a:cubicBezTo>
                  <a:pt x="86886" y="38915"/>
                  <a:pt x="131913" y="0"/>
                  <a:pt x="185738" y="0"/>
                </a:cubicBezTo>
                <a:cubicBezTo>
                  <a:pt x="239561" y="0"/>
                  <a:pt x="284588" y="38915"/>
                  <a:pt x="293625" y="90488"/>
                </a:cubicBezTo>
                <a:lnTo>
                  <a:pt x="295275" y="90488"/>
                </a:lnTo>
                <a:cubicBezTo>
                  <a:pt x="337358" y="90488"/>
                  <a:pt x="371475" y="124603"/>
                  <a:pt x="371475" y="166688"/>
                </a:cubicBezTo>
                <a:cubicBezTo>
                  <a:pt x="371475" y="170252"/>
                  <a:pt x="371231" y="173759"/>
                  <a:pt x="370757" y="177194"/>
                </a:cubicBezTo>
                <a:cubicBezTo>
                  <a:pt x="348044" y="150375"/>
                  <a:pt x="314123" y="133350"/>
                  <a:pt x="276225" y="133350"/>
                </a:cubicBezTo>
                <a:cubicBezTo>
                  <a:pt x="212670" y="133350"/>
                  <a:pt x="160300" y="181230"/>
                  <a:pt x="153215" y="242888"/>
                </a:cubicBezTo>
                <a:lnTo>
                  <a:pt x="76200" y="242888"/>
                </a:lnTo>
                <a:cubicBezTo>
                  <a:pt x="34116" y="242888"/>
                  <a:pt x="0" y="208771"/>
                  <a:pt x="0" y="166688"/>
                </a:cubicBezTo>
                <a:cubicBezTo>
                  <a:pt x="0" y="124603"/>
                  <a:pt x="34116" y="90488"/>
                  <a:pt x="76200" y="90488"/>
                </a:cubicBezTo>
                <a:lnTo>
                  <a:pt x="77850" y="90488"/>
                </a:lnTo>
                <a:close/>
                <a:moveTo>
                  <a:pt x="381000" y="257175"/>
                </a:moveTo>
                <a:cubicBezTo>
                  <a:pt x="381000" y="315041"/>
                  <a:pt x="334091" y="361950"/>
                  <a:pt x="276225" y="361950"/>
                </a:cubicBezTo>
                <a:cubicBezTo>
                  <a:pt x="218359" y="361950"/>
                  <a:pt x="171450" y="315041"/>
                  <a:pt x="171450" y="257175"/>
                </a:cubicBezTo>
                <a:cubicBezTo>
                  <a:pt x="171450" y="199309"/>
                  <a:pt x="218359" y="152400"/>
                  <a:pt x="276225" y="152400"/>
                </a:cubicBezTo>
                <a:cubicBezTo>
                  <a:pt x="334091" y="152400"/>
                  <a:pt x="381000" y="199309"/>
                  <a:pt x="381000" y="257175"/>
                </a:cubicBezTo>
                <a:close/>
                <a:moveTo>
                  <a:pt x="266700" y="223020"/>
                </a:moveTo>
                <a:lnTo>
                  <a:pt x="266700" y="314325"/>
                </a:lnTo>
                <a:cubicBezTo>
                  <a:pt x="266700" y="319585"/>
                  <a:pt x="270965" y="323850"/>
                  <a:pt x="276225" y="323850"/>
                </a:cubicBezTo>
                <a:cubicBezTo>
                  <a:pt x="281485" y="323850"/>
                  <a:pt x="285750" y="319585"/>
                  <a:pt x="285750" y="314325"/>
                </a:cubicBezTo>
                <a:lnTo>
                  <a:pt x="285750" y="223020"/>
                </a:lnTo>
                <a:lnTo>
                  <a:pt x="317114" y="254386"/>
                </a:lnTo>
                <a:cubicBezTo>
                  <a:pt x="320834" y="258105"/>
                  <a:pt x="326866" y="258105"/>
                  <a:pt x="330586" y="254386"/>
                </a:cubicBezTo>
                <a:cubicBezTo>
                  <a:pt x="334305" y="250666"/>
                  <a:pt x="334305" y="244634"/>
                  <a:pt x="330586" y="240914"/>
                </a:cubicBezTo>
                <a:lnTo>
                  <a:pt x="282961" y="193289"/>
                </a:lnTo>
                <a:cubicBezTo>
                  <a:pt x="279241" y="189570"/>
                  <a:pt x="273209" y="189570"/>
                  <a:pt x="269489" y="193289"/>
                </a:cubicBezTo>
                <a:lnTo>
                  <a:pt x="221864" y="240914"/>
                </a:lnTo>
                <a:cubicBezTo>
                  <a:pt x="218145" y="244634"/>
                  <a:pt x="218145" y="250666"/>
                  <a:pt x="221864" y="254386"/>
                </a:cubicBezTo>
                <a:cubicBezTo>
                  <a:pt x="225584" y="258105"/>
                  <a:pt x="231616" y="258105"/>
                  <a:pt x="235336" y="254386"/>
                </a:cubicBezTo>
                <a:lnTo>
                  <a:pt x="266700" y="223020"/>
                </a:lnTo>
                <a:close/>
              </a:path>
            </a:pathLst>
          </a:custGeom>
          <a:gradFill flip="none" rotWithShape="1">
            <a:gsLst>
              <a:gs pos="70000">
                <a:srgbClr val="C89DCF"/>
              </a:gs>
              <a:gs pos="0">
                <a:srgbClr val="8DC8E8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18288" rIns="0" bIns="45720" anchor="ctr" anchorCtr="0">
            <a:sp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2000" b="1">
              <a:ln w="3175">
                <a:noFill/>
              </a:ln>
              <a:gradFill>
                <a:gsLst>
                  <a:gs pos="3933">
                    <a:srgbClr val="FFFFFF"/>
                  </a:gs>
                  <a:gs pos="17416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52" name="Graphic 136">
            <a:extLst>
              <a:ext uri="{FF2B5EF4-FFF2-40B4-BE49-F238E27FC236}">
                <a16:creationId xmlns:a16="http://schemas.microsoft.com/office/drawing/2014/main" id="{F1EB7040-E6C4-AD12-05E0-DA0280858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1216" y="3301170"/>
            <a:ext cx="403534" cy="372410"/>
          </a:xfrm>
          <a:custGeom>
            <a:avLst/>
            <a:gdLst>
              <a:gd name="connsiteX0" fmla="*/ 137160 w 350779"/>
              <a:gd name="connsiteY0" fmla="*/ 137160 h 399577"/>
              <a:gd name="connsiteX1" fmla="*/ 274320 w 350779"/>
              <a:gd name="connsiteY1" fmla="*/ 68580 h 399577"/>
              <a:gd name="connsiteX2" fmla="*/ 137160 w 350779"/>
              <a:gd name="connsiteY2" fmla="*/ 0 h 399577"/>
              <a:gd name="connsiteX3" fmla="*/ 0 w 350779"/>
              <a:gd name="connsiteY3" fmla="*/ 68580 h 399577"/>
              <a:gd name="connsiteX4" fmla="*/ 137160 w 350779"/>
              <a:gd name="connsiteY4" fmla="*/ 137160 h 399577"/>
              <a:gd name="connsiteX5" fmla="*/ 244371 w 350779"/>
              <a:gd name="connsiteY5" fmla="*/ 137520 h 399577"/>
              <a:gd name="connsiteX6" fmla="*/ 274320 w 350779"/>
              <a:gd name="connsiteY6" fmla="*/ 117050 h 399577"/>
              <a:gd name="connsiteX7" fmla="*/ 274320 w 350779"/>
              <a:gd name="connsiteY7" fmla="*/ 185367 h 399577"/>
              <a:gd name="connsiteX8" fmla="*/ 253632 w 350779"/>
              <a:gd name="connsiteY8" fmla="*/ 190326 h 399577"/>
              <a:gd name="connsiteX9" fmla="*/ 231496 w 350779"/>
              <a:gd name="connsiteY9" fmla="*/ 205166 h 399577"/>
              <a:gd name="connsiteX10" fmla="*/ 217780 w 350779"/>
              <a:gd name="connsiteY10" fmla="*/ 218882 h 399577"/>
              <a:gd name="connsiteX11" fmla="*/ 204535 w 350779"/>
              <a:gd name="connsiteY11" fmla="*/ 250886 h 399577"/>
              <a:gd name="connsiteX12" fmla="*/ 204613 w 350779"/>
              <a:gd name="connsiteY12" fmla="*/ 253556 h 399577"/>
              <a:gd name="connsiteX13" fmla="*/ 201900 w 350779"/>
              <a:gd name="connsiteY13" fmla="*/ 253474 h 399577"/>
              <a:gd name="connsiteX14" fmla="*/ 169896 w 350779"/>
              <a:gd name="connsiteY14" fmla="*/ 266731 h 399577"/>
              <a:gd name="connsiteX15" fmla="*/ 156180 w 350779"/>
              <a:gd name="connsiteY15" fmla="*/ 280446 h 399577"/>
              <a:gd name="connsiteX16" fmla="*/ 138470 w 350779"/>
              <a:gd name="connsiteY16" fmla="*/ 311143 h 399577"/>
              <a:gd name="connsiteX17" fmla="*/ 138532 w 350779"/>
              <a:gd name="connsiteY17" fmla="*/ 346580 h 399577"/>
              <a:gd name="connsiteX18" fmla="*/ 121158 w 350779"/>
              <a:gd name="connsiteY18" fmla="*/ 364045 h 399577"/>
              <a:gd name="connsiteX19" fmla="*/ 120030 w 350779"/>
              <a:gd name="connsiteY19" fmla="*/ 365230 h 399577"/>
              <a:gd name="connsiteX20" fmla="*/ 0 w 350779"/>
              <a:gd name="connsiteY20" fmla="*/ 297180 h 399577"/>
              <a:gd name="connsiteX21" fmla="*/ 0 w 350779"/>
              <a:gd name="connsiteY21" fmla="*/ 117050 h 399577"/>
              <a:gd name="connsiteX22" fmla="*/ 29950 w 350779"/>
              <a:gd name="connsiteY22" fmla="*/ 137520 h 399577"/>
              <a:gd name="connsiteX23" fmla="*/ 137160 w 350779"/>
              <a:gd name="connsiteY23" fmla="*/ 160020 h 399577"/>
              <a:gd name="connsiteX24" fmla="*/ 244371 w 350779"/>
              <a:gd name="connsiteY24" fmla="*/ 137520 h 399577"/>
              <a:gd name="connsiteX25" fmla="*/ 347424 w 350779"/>
              <a:gd name="connsiteY25" fmla="*/ 202402 h 399577"/>
              <a:gd name="connsiteX26" fmla="*/ 350780 w 350779"/>
              <a:gd name="connsiteY26" fmla="*/ 194319 h 399577"/>
              <a:gd name="connsiteX27" fmla="*/ 347435 w 350779"/>
              <a:gd name="connsiteY27" fmla="*/ 186229 h 399577"/>
              <a:gd name="connsiteX28" fmla="*/ 339352 w 350779"/>
              <a:gd name="connsiteY28" fmla="*/ 182875 h 399577"/>
              <a:gd name="connsiteX29" fmla="*/ 331262 w 350779"/>
              <a:gd name="connsiteY29" fmla="*/ 186218 h 399577"/>
              <a:gd name="connsiteX30" fmla="*/ 304150 w 350779"/>
              <a:gd name="connsiteY30" fmla="*/ 213330 h 399577"/>
              <a:gd name="connsiteX31" fmla="*/ 303350 w 350779"/>
              <a:gd name="connsiteY31" fmla="*/ 214541 h 399577"/>
              <a:gd name="connsiteX32" fmla="*/ 274331 w 350779"/>
              <a:gd name="connsiteY32" fmla="*/ 208424 h 399577"/>
              <a:gd name="connsiteX33" fmla="*/ 247663 w 350779"/>
              <a:gd name="connsiteY33" fmla="*/ 221399 h 399577"/>
              <a:gd name="connsiteX34" fmla="*/ 233947 w 350779"/>
              <a:gd name="connsiteY34" fmla="*/ 235115 h 399577"/>
              <a:gd name="connsiteX35" fmla="*/ 227395 w 350779"/>
              <a:gd name="connsiteY35" fmla="*/ 250957 h 399577"/>
              <a:gd name="connsiteX36" fmla="*/ 233947 w 350779"/>
              <a:gd name="connsiteY36" fmla="*/ 266799 h 399577"/>
              <a:gd name="connsiteX37" fmla="*/ 266911 w 350779"/>
              <a:gd name="connsiteY37" fmla="*/ 299695 h 399577"/>
              <a:gd name="connsiteX38" fmla="*/ 282765 w 350779"/>
              <a:gd name="connsiteY38" fmla="*/ 306260 h 399577"/>
              <a:gd name="connsiteX39" fmla="*/ 298618 w 350779"/>
              <a:gd name="connsiteY39" fmla="*/ 299695 h 399577"/>
              <a:gd name="connsiteX40" fmla="*/ 312334 w 350779"/>
              <a:gd name="connsiteY40" fmla="*/ 285979 h 399577"/>
              <a:gd name="connsiteX41" fmla="*/ 325318 w 350779"/>
              <a:gd name="connsiteY41" fmla="*/ 259301 h 399577"/>
              <a:gd name="connsiteX42" fmla="*/ 319192 w 350779"/>
              <a:gd name="connsiteY42" fmla="*/ 230269 h 399577"/>
              <a:gd name="connsiteX43" fmla="*/ 320403 w 350779"/>
              <a:gd name="connsiteY43" fmla="*/ 229469 h 399577"/>
              <a:gd name="connsiteX44" fmla="*/ 347424 w 350779"/>
              <a:gd name="connsiteY44" fmla="*/ 202402 h 399577"/>
              <a:gd name="connsiteX45" fmla="*/ 217778 w 350779"/>
              <a:gd name="connsiteY45" fmla="*/ 282893 h 399577"/>
              <a:gd name="connsiteX46" fmla="*/ 210509 w 350779"/>
              <a:gd name="connsiteY46" fmla="*/ 278035 h 399577"/>
              <a:gd name="connsiteX47" fmla="*/ 201936 w 350779"/>
              <a:gd name="connsiteY47" fmla="*/ 276329 h 399577"/>
              <a:gd name="connsiteX48" fmla="*/ 193361 w 350779"/>
              <a:gd name="connsiteY48" fmla="*/ 278035 h 399577"/>
              <a:gd name="connsiteX49" fmla="*/ 186094 w 350779"/>
              <a:gd name="connsiteY49" fmla="*/ 282893 h 399577"/>
              <a:gd name="connsiteX50" fmla="*/ 172378 w 350779"/>
              <a:gd name="connsiteY50" fmla="*/ 296609 h 399577"/>
              <a:gd name="connsiteX51" fmla="*/ 159394 w 350779"/>
              <a:gd name="connsiteY51" fmla="*/ 323286 h 399577"/>
              <a:gd name="connsiteX52" fmla="*/ 165520 w 350779"/>
              <a:gd name="connsiteY52" fmla="*/ 352318 h 399577"/>
              <a:gd name="connsiteX53" fmla="*/ 164309 w 350779"/>
              <a:gd name="connsiteY53" fmla="*/ 353118 h 399577"/>
              <a:gd name="connsiteX54" fmla="*/ 137288 w 350779"/>
              <a:gd name="connsiteY54" fmla="*/ 380208 h 399577"/>
              <a:gd name="connsiteX55" fmla="*/ 134080 w 350779"/>
              <a:gd name="connsiteY55" fmla="*/ 388247 h 399577"/>
              <a:gd name="connsiteX56" fmla="*/ 137427 w 350779"/>
              <a:gd name="connsiteY56" fmla="*/ 396230 h 399577"/>
              <a:gd name="connsiteX57" fmla="*/ 145410 w 350779"/>
              <a:gd name="connsiteY57" fmla="*/ 399577 h 399577"/>
              <a:gd name="connsiteX58" fmla="*/ 153450 w 350779"/>
              <a:gd name="connsiteY58" fmla="*/ 396370 h 399577"/>
              <a:gd name="connsiteX59" fmla="*/ 180539 w 350779"/>
              <a:gd name="connsiteY59" fmla="*/ 369258 h 399577"/>
              <a:gd name="connsiteX60" fmla="*/ 181362 w 350779"/>
              <a:gd name="connsiteY60" fmla="*/ 368046 h 399577"/>
              <a:gd name="connsiteX61" fmla="*/ 210381 w 350779"/>
              <a:gd name="connsiteY61" fmla="*/ 374163 h 399577"/>
              <a:gd name="connsiteX62" fmla="*/ 237049 w 350779"/>
              <a:gd name="connsiteY62" fmla="*/ 361188 h 399577"/>
              <a:gd name="connsiteX63" fmla="*/ 250765 w 350779"/>
              <a:gd name="connsiteY63" fmla="*/ 347472 h 399577"/>
              <a:gd name="connsiteX64" fmla="*/ 257328 w 350779"/>
              <a:gd name="connsiteY64" fmla="*/ 331619 h 399577"/>
              <a:gd name="connsiteX65" fmla="*/ 250765 w 350779"/>
              <a:gd name="connsiteY65" fmla="*/ 315765 h 399577"/>
              <a:gd name="connsiteX66" fmla="*/ 217778 w 350779"/>
              <a:gd name="connsiteY66" fmla="*/ 282893 h 39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50779" h="399577">
                <a:moveTo>
                  <a:pt x="137160" y="137160"/>
                </a:moveTo>
                <a:cubicBezTo>
                  <a:pt x="212911" y="137160"/>
                  <a:pt x="274320" y="106456"/>
                  <a:pt x="274320" y="68580"/>
                </a:cubicBezTo>
                <a:cubicBezTo>
                  <a:pt x="274320" y="30704"/>
                  <a:pt x="212911" y="0"/>
                  <a:pt x="137160" y="0"/>
                </a:cubicBezTo>
                <a:cubicBezTo>
                  <a:pt x="61409" y="0"/>
                  <a:pt x="0" y="30704"/>
                  <a:pt x="0" y="68580"/>
                </a:cubicBezTo>
                <a:cubicBezTo>
                  <a:pt x="0" y="106456"/>
                  <a:pt x="61409" y="137160"/>
                  <a:pt x="137160" y="137160"/>
                </a:cubicBezTo>
                <a:close/>
                <a:moveTo>
                  <a:pt x="244371" y="137520"/>
                </a:moveTo>
                <a:cubicBezTo>
                  <a:pt x="255102" y="132154"/>
                  <a:pt x="265571" y="125326"/>
                  <a:pt x="274320" y="117050"/>
                </a:cubicBezTo>
                <a:lnTo>
                  <a:pt x="274320" y="185367"/>
                </a:lnTo>
                <a:cubicBezTo>
                  <a:pt x="267217" y="185920"/>
                  <a:pt x="260234" y="187591"/>
                  <a:pt x="253632" y="190326"/>
                </a:cubicBezTo>
                <a:cubicBezTo>
                  <a:pt x="245345" y="193759"/>
                  <a:pt x="237822" y="198804"/>
                  <a:pt x="231496" y="205166"/>
                </a:cubicBezTo>
                <a:lnTo>
                  <a:pt x="217780" y="218882"/>
                </a:lnTo>
                <a:cubicBezTo>
                  <a:pt x="209299" y="227372"/>
                  <a:pt x="204535" y="238885"/>
                  <a:pt x="204535" y="250886"/>
                </a:cubicBezTo>
                <a:cubicBezTo>
                  <a:pt x="204535" y="251780"/>
                  <a:pt x="204560" y="252669"/>
                  <a:pt x="204613" y="253556"/>
                </a:cubicBezTo>
                <a:cubicBezTo>
                  <a:pt x="203712" y="253501"/>
                  <a:pt x="202807" y="253474"/>
                  <a:pt x="201900" y="253474"/>
                </a:cubicBezTo>
                <a:cubicBezTo>
                  <a:pt x="189896" y="253474"/>
                  <a:pt x="178383" y="258243"/>
                  <a:pt x="169896" y="266731"/>
                </a:cubicBezTo>
                <a:lnTo>
                  <a:pt x="156180" y="280446"/>
                </a:lnTo>
                <a:cubicBezTo>
                  <a:pt x="147678" y="288941"/>
                  <a:pt x="141570" y="299530"/>
                  <a:pt x="138470" y="311143"/>
                </a:cubicBezTo>
                <a:cubicBezTo>
                  <a:pt x="135372" y="322753"/>
                  <a:pt x="135393" y="334979"/>
                  <a:pt x="138532" y="346580"/>
                </a:cubicBezTo>
                <a:lnTo>
                  <a:pt x="121158" y="364045"/>
                </a:lnTo>
                <a:cubicBezTo>
                  <a:pt x="120772" y="364432"/>
                  <a:pt x="120396" y="364827"/>
                  <a:pt x="120030" y="365230"/>
                </a:cubicBezTo>
                <a:cubicBezTo>
                  <a:pt x="52363" y="361014"/>
                  <a:pt x="0" y="332156"/>
                  <a:pt x="0" y="297180"/>
                </a:cubicBezTo>
                <a:lnTo>
                  <a:pt x="0" y="117050"/>
                </a:lnTo>
                <a:cubicBezTo>
                  <a:pt x="8749" y="125326"/>
                  <a:pt x="19218" y="132154"/>
                  <a:pt x="29950" y="137520"/>
                </a:cubicBezTo>
                <a:cubicBezTo>
                  <a:pt x="58568" y="151829"/>
                  <a:pt x="96505" y="160020"/>
                  <a:pt x="137160" y="160020"/>
                </a:cubicBezTo>
                <a:cubicBezTo>
                  <a:pt x="177814" y="160020"/>
                  <a:pt x="215750" y="151829"/>
                  <a:pt x="244371" y="137520"/>
                </a:cubicBezTo>
                <a:close/>
                <a:moveTo>
                  <a:pt x="347424" y="202402"/>
                </a:moveTo>
                <a:cubicBezTo>
                  <a:pt x="349571" y="200260"/>
                  <a:pt x="350778" y="197353"/>
                  <a:pt x="350780" y="194319"/>
                </a:cubicBezTo>
                <a:cubicBezTo>
                  <a:pt x="350782" y="191286"/>
                  <a:pt x="349580" y="188376"/>
                  <a:pt x="347435" y="186229"/>
                </a:cubicBezTo>
                <a:cubicBezTo>
                  <a:pt x="345293" y="184082"/>
                  <a:pt x="342386" y="182877"/>
                  <a:pt x="339352" y="182875"/>
                </a:cubicBezTo>
                <a:cubicBezTo>
                  <a:pt x="336319" y="182872"/>
                  <a:pt x="333409" y="184076"/>
                  <a:pt x="331262" y="186218"/>
                </a:cubicBezTo>
                <a:lnTo>
                  <a:pt x="304150" y="213330"/>
                </a:lnTo>
                <a:cubicBezTo>
                  <a:pt x="303862" y="213720"/>
                  <a:pt x="303597" y="214125"/>
                  <a:pt x="303350" y="214541"/>
                </a:cubicBezTo>
                <a:cubicBezTo>
                  <a:pt x="294627" y="209336"/>
                  <a:pt x="284415" y="207182"/>
                  <a:pt x="274331" y="208424"/>
                </a:cubicBezTo>
                <a:cubicBezTo>
                  <a:pt x="264248" y="209665"/>
                  <a:pt x="254864" y="214232"/>
                  <a:pt x="247663" y="221399"/>
                </a:cubicBezTo>
                <a:lnTo>
                  <a:pt x="233947" y="235115"/>
                </a:lnTo>
                <a:cubicBezTo>
                  <a:pt x="229752" y="239321"/>
                  <a:pt x="227395" y="245018"/>
                  <a:pt x="227395" y="250957"/>
                </a:cubicBezTo>
                <a:cubicBezTo>
                  <a:pt x="227395" y="256898"/>
                  <a:pt x="229752" y="262595"/>
                  <a:pt x="233947" y="266799"/>
                </a:cubicBezTo>
                <a:lnTo>
                  <a:pt x="266911" y="299695"/>
                </a:lnTo>
                <a:cubicBezTo>
                  <a:pt x="271117" y="303899"/>
                  <a:pt x="276819" y="306260"/>
                  <a:pt x="282765" y="306260"/>
                </a:cubicBezTo>
                <a:cubicBezTo>
                  <a:pt x="288710" y="306260"/>
                  <a:pt x="294414" y="303899"/>
                  <a:pt x="298618" y="299695"/>
                </a:cubicBezTo>
                <a:lnTo>
                  <a:pt x="312334" y="285979"/>
                </a:lnTo>
                <a:cubicBezTo>
                  <a:pt x="319507" y="278778"/>
                  <a:pt x="324077" y="269389"/>
                  <a:pt x="325318" y="259301"/>
                </a:cubicBezTo>
                <a:cubicBezTo>
                  <a:pt x="326560" y="249211"/>
                  <a:pt x="324406" y="238997"/>
                  <a:pt x="319192" y="230269"/>
                </a:cubicBezTo>
                <a:cubicBezTo>
                  <a:pt x="319619" y="230038"/>
                  <a:pt x="320024" y="229770"/>
                  <a:pt x="320403" y="229469"/>
                </a:cubicBezTo>
                <a:lnTo>
                  <a:pt x="347424" y="202402"/>
                </a:lnTo>
                <a:close/>
                <a:moveTo>
                  <a:pt x="217778" y="282893"/>
                </a:moveTo>
                <a:cubicBezTo>
                  <a:pt x="215698" y="280810"/>
                  <a:pt x="213227" y="279162"/>
                  <a:pt x="210509" y="278035"/>
                </a:cubicBezTo>
                <a:cubicBezTo>
                  <a:pt x="207791" y="276908"/>
                  <a:pt x="204878" y="276329"/>
                  <a:pt x="201936" y="276329"/>
                </a:cubicBezTo>
                <a:cubicBezTo>
                  <a:pt x="198994" y="276329"/>
                  <a:pt x="196079" y="276908"/>
                  <a:pt x="193361" y="278035"/>
                </a:cubicBezTo>
                <a:cubicBezTo>
                  <a:pt x="190643" y="279162"/>
                  <a:pt x="188174" y="280810"/>
                  <a:pt x="186094" y="282893"/>
                </a:cubicBezTo>
                <a:lnTo>
                  <a:pt x="172378" y="296609"/>
                </a:lnTo>
                <a:cubicBezTo>
                  <a:pt x="165205" y="303809"/>
                  <a:pt x="160635" y="313198"/>
                  <a:pt x="159394" y="323286"/>
                </a:cubicBezTo>
                <a:cubicBezTo>
                  <a:pt x="158152" y="333374"/>
                  <a:pt x="160308" y="343590"/>
                  <a:pt x="165520" y="352318"/>
                </a:cubicBezTo>
                <a:cubicBezTo>
                  <a:pt x="165097" y="352554"/>
                  <a:pt x="164693" y="352821"/>
                  <a:pt x="164309" y="353118"/>
                </a:cubicBezTo>
                <a:lnTo>
                  <a:pt x="137288" y="380208"/>
                </a:lnTo>
                <a:cubicBezTo>
                  <a:pt x="135206" y="382363"/>
                  <a:pt x="134054" y="385250"/>
                  <a:pt x="134080" y="388247"/>
                </a:cubicBezTo>
                <a:cubicBezTo>
                  <a:pt x="134106" y="391244"/>
                  <a:pt x="135308" y="394111"/>
                  <a:pt x="137427" y="396230"/>
                </a:cubicBezTo>
                <a:cubicBezTo>
                  <a:pt x="139547" y="398349"/>
                  <a:pt x="142413" y="399552"/>
                  <a:pt x="145410" y="399577"/>
                </a:cubicBezTo>
                <a:cubicBezTo>
                  <a:pt x="148407" y="399602"/>
                  <a:pt x="151294" y="398450"/>
                  <a:pt x="153450" y="396370"/>
                </a:cubicBezTo>
                <a:lnTo>
                  <a:pt x="180539" y="369258"/>
                </a:lnTo>
                <a:cubicBezTo>
                  <a:pt x="180839" y="368871"/>
                  <a:pt x="181115" y="368467"/>
                  <a:pt x="181362" y="368046"/>
                </a:cubicBezTo>
                <a:cubicBezTo>
                  <a:pt x="190085" y="373251"/>
                  <a:pt x="200297" y="375405"/>
                  <a:pt x="210381" y="374163"/>
                </a:cubicBezTo>
                <a:cubicBezTo>
                  <a:pt x="220464" y="372920"/>
                  <a:pt x="229848" y="368355"/>
                  <a:pt x="237049" y="361188"/>
                </a:cubicBezTo>
                <a:lnTo>
                  <a:pt x="250765" y="347472"/>
                </a:lnTo>
                <a:cubicBezTo>
                  <a:pt x="254969" y="343266"/>
                  <a:pt x="257328" y="337564"/>
                  <a:pt x="257328" y="331619"/>
                </a:cubicBezTo>
                <a:cubicBezTo>
                  <a:pt x="257328" y="325673"/>
                  <a:pt x="254969" y="319969"/>
                  <a:pt x="250765" y="315765"/>
                </a:cubicBezTo>
                <a:lnTo>
                  <a:pt x="217778" y="282893"/>
                </a:lnTo>
                <a:close/>
              </a:path>
            </a:pathLst>
          </a:custGeom>
          <a:gradFill flip="none" rotWithShape="1">
            <a:gsLst>
              <a:gs pos="70000">
                <a:srgbClr val="C89DCF"/>
              </a:gs>
              <a:gs pos="0">
                <a:srgbClr val="8DC8E8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18288" rIns="0" bIns="45720" anchor="ctr" anchorCtr="0">
            <a:sp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2000" b="1">
              <a:ln w="3175">
                <a:noFill/>
              </a:ln>
              <a:gradFill>
                <a:gsLst>
                  <a:gs pos="3933">
                    <a:srgbClr val="FFFFFF"/>
                  </a:gs>
                  <a:gs pos="17416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53" name="Graphic 102">
            <a:extLst>
              <a:ext uri="{FF2B5EF4-FFF2-40B4-BE49-F238E27FC236}">
                <a16:creationId xmlns:a16="http://schemas.microsoft.com/office/drawing/2014/main" id="{2991304F-8209-F567-3697-CD2F33B10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24550" y="3273166"/>
            <a:ext cx="342900" cy="372410"/>
          </a:xfrm>
          <a:custGeom>
            <a:avLst/>
            <a:gdLst>
              <a:gd name="connsiteX0" fmla="*/ 0 w 342900"/>
              <a:gd name="connsiteY0" fmla="*/ 61913 h 342900"/>
              <a:gd name="connsiteX1" fmla="*/ 61913 w 342900"/>
              <a:gd name="connsiteY1" fmla="*/ 0 h 342900"/>
              <a:gd name="connsiteX2" fmla="*/ 114300 w 342900"/>
              <a:gd name="connsiteY2" fmla="*/ 0 h 342900"/>
              <a:gd name="connsiteX3" fmla="*/ 114300 w 342900"/>
              <a:gd name="connsiteY3" fmla="*/ 342900 h 342900"/>
              <a:gd name="connsiteX4" fmla="*/ 61913 w 342900"/>
              <a:gd name="connsiteY4" fmla="*/ 342900 h 342900"/>
              <a:gd name="connsiteX5" fmla="*/ 0 w 342900"/>
              <a:gd name="connsiteY5" fmla="*/ 280988 h 342900"/>
              <a:gd name="connsiteX6" fmla="*/ 0 w 342900"/>
              <a:gd name="connsiteY6" fmla="*/ 61913 h 342900"/>
              <a:gd name="connsiteX7" fmla="*/ 142875 w 342900"/>
              <a:gd name="connsiteY7" fmla="*/ 342900 h 342900"/>
              <a:gd name="connsiteX8" fmla="*/ 280988 w 342900"/>
              <a:gd name="connsiteY8" fmla="*/ 342900 h 342900"/>
              <a:gd name="connsiteX9" fmla="*/ 342900 w 342900"/>
              <a:gd name="connsiteY9" fmla="*/ 280988 h 342900"/>
              <a:gd name="connsiteX10" fmla="*/ 342900 w 342900"/>
              <a:gd name="connsiteY10" fmla="*/ 238125 h 342900"/>
              <a:gd name="connsiteX11" fmla="*/ 142875 w 342900"/>
              <a:gd name="connsiteY11" fmla="*/ 238125 h 342900"/>
              <a:gd name="connsiteX12" fmla="*/ 142875 w 342900"/>
              <a:gd name="connsiteY12" fmla="*/ 342900 h 342900"/>
              <a:gd name="connsiteX13" fmla="*/ 342900 w 342900"/>
              <a:gd name="connsiteY13" fmla="*/ 209550 h 342900"/>
              <a:gd name="connsiteX14" fmla="*/ 342900 w 342900"/>
              <a:gd name="connsiteY14" fmla="*/ 61913 h 342900"/>
              <a:gd name="connsiteX15" fmla="*/ 280988 w 342900"/>
              <a:gd name="connsiteY15" fmla="*/ 0 h 342900"/>
              <a:gd name="connsiteX16" fmla="*/ 142875 w 342900"/>
              <a:gd name="connsiteY16" fmla="*/ 0 h 342900"/>
              <a:gd name="connsiteX17" fmla="*/ 142875 w 342900"/>
              <a:gd name="connsiteY17" fmla="*/ 209550 h 342900"/>
              <a:gd name="connsiteX18" fmla="*/ 342900 w 342900"/>
              <a:gd name="connsiteY18" fmla="*/ 20955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2900" h="342900">
                <a:moveTo>
                  <a:pt x="0" y="61913"/>
                </a:moveTo>
                <a:cubicBezTo>
                  <a:pt x="0" y="27719"/>
                  <a:pt x="27719" y="0"/>
                  <a:pt x="61913" y="0"/>
                </a:cubicBezTo>
                <a:lnTo>
                  <a:pt x="114300" y="0"/>
                </a:lnTo>
                <a:lnTo>
                  <a:pt x="114300" y="342900"/>
                </a:lnTo>
                <a:lnTo>
                  <a:pt x="61913" y="342900"/>
                </a:lnTo>
                <a:cubicBezTo>
                  <a:pt x="27719" y="342900"/>
                  <a:pt x="0" y="315180"/>
                  <a:pt x="0" y="280988"/>
                </a:cubicBezTo>
                <a:lnTo>
                  <a:pt x="0" y="61913"/>
                </a:lnTo>
                <a:close/>
                <a:moveTo>
                  <a:pt x="142875" y="342900"/>
                </a:moveTo>
                <a:lnTo>
                  <a:pt x="280988" y="342900"/>
                </a:lnTo>
                <a:cubicBezTo>
                  <a:pt x="315180" y="342900"/>
                  <a:pt x="342900" y="315180"/>
                  <a:pt x="342900" y="280988"/>
                </a:cubicBezTo>
                <a:lnTo>
                  <a:pt x="342900" y="238125"/>
                </a:lnTo>
                <a:lnTo>
                  <a:pt x="142875" y="238125"/>
                </a:lnTo>
                <a:lnTo>
                  <a:pt x="142875" y="342900"/>
                </a:lnTo>
                <a:close/>
                <a:moveTo>
                  <a:pt x="342900" y="209550"/>
                </a:moveTo>
                <a:lnTo>
                  <a:pt x="342900" y="61913"/>
                </a:lnTo>
                <a:cubicBezTo>
                  <a:pt x="342900" y="27719"/>
                  <a:pt x="315180" y="0"/>
                  <a:pt x="280988" y="0"/>
                </a:cubicBezTo>
                <a:lnTo>
                  <a:pt x="142875" y="0"/>
                </a:lnTo>
                <a:lnTo>
                  <a:pt x="142875" y="209550"/>
                </a:lnTo>
                <a:lnTo>
                  <a:pt x="342900" y="209550"/>
                </a:lnTo>
                <a:close/>
              </a:path>
            </a:pathLst>
          </a:custGeom>
          <a:gradFill flip="none" rotWithShape="1">
            <a:gsLst>
              <a:gs pos="70000">
                <a:srgbClr val="C89DCF"/>
              </a:gs>
              <a:gs pos="0">
                <a:srgbClr val="8DC8E8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18288" rIns="0" bIns="45720" anchor="ctr" anchorCtr="0">
            <a:sp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2000" b="1">
              <a:ln w="3175">
                <a:noFill/>
              </a:ln>
              <a:gradFill>
                <a:gsLst>
                  <a:gs pos="3933">
                    <a:srgbClr val="FFFFFF"/>
                  </a:gs>
                  <a:gs pos="17416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B0E44F-F68D-1E3E-FD96-590539A1B064}"/>
              </a:ext>
            </a:extLst>
          </p:cNvPr>
          <p:cNvSpPr txBox="1"/>
          <p:nvPr/>
        </p:nvSpPr>
        <p:spPr>
          <a:xfrm>
            <a:off x="2317662" y="6021885"/>
            <a:ext cx="958230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https://azure.microsoft.com/en-in/products/cognitive-services/openai-service/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106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Azure OpenAI Services</a:t>
            </a:r>
          </a:p>
        </p:txBody>
      </p:sp>
    </p:spTree>
    <p:extLst>
      <p:ext uri="{BB962C8B-B14F-4D97-AF65-F5344CB8AC3E}">
        <p14:creationId xmlns:p14="http://schemas.microsoft.com/office/powerpoint/2010/main" val="266362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BDBE7B-336C-AF53-4DEC-6308B2AA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153297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2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90000" sy="9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89AB48-71F9-C143-832F-1C1AEAA4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3048" y="71880"/>
            <a:ext cx="12188952" cy="6858000"/>
          </a:xfrm>
          <a:prstGeom prst="rect">
            <a:avLst/>
          </a:prstGeom>
          <a:solidFill>
            <a:srgbClr val="091F2C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000000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C3B2B-F639-22BC-2FB5-13DEBDE8C6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349602" y="371324"/>
            <a:ext cx="7492797" cy="12926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52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Azure OpenAI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5D6EE-558E-3F70-4164-A7B9A94B07EF}"/>
              </a:ext>
            </a:extLst>
          </p:cNvPr>
          <p:cNvSpPr txBox="1"/>
          <p:nvPr/>
        </p:nvSpPr>
        <p:spPr>
          <a:xfrm>
            <a:off x="4153931" y="1858010"/>
            <a:ext cx="6825048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Request Access to Azure OpenAI Service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EA73F4-5FA1-60CD-9EC7-1B51D5E44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816" y="2484988"/>
            <a:ext cx="7566448" cy="35662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F5A3E2-C3A4-45D6-F38D-C74D1F6EA025}"/>
              </a:ext>
            </a:extLst>
          </p:cNvPr>
          <p:cNvSpPr txBox="1"/>
          <p:nvPr/>
        </p:nvSpPr>
        <p:spPr>
          <a:xfrm>
            <a:off x="5168210" y="6365848"/>
            <a:ext cx="2897659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u="sng" dirty="0">
                <a:hlinkClick r:id="rId6"/>
              </a:rPr>
              <a:t>https://aka.ms/oai/access</a:t>
            </a:r>
            <a:r>
              <a:rPr lang="en-US" dirty="0"/>
              <a:t>. 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16870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7D9A-1A99-76E1-4667-481AB272DB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554038"/>
            <a:ext cx="11017250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D5F5C22-7F1E-B29C-ED87-96CF96833D64}"/>
              </a:ext>
            </a:extLst>
          </p:cNvPr>
          <p:cNvSpPr txBox="1">
            <a:spLocks/>
          </p:cNvSpPr>
          <p:nvPr/>
        </p:nvSpPr>
        <p:spPr>
          <a:xfrm>
            <a:off x="208931" y="1453055"/>
            <a:ext cx="6170847" cy="39518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 	@adpead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About.me:  	</a:t>
            </a: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https://about.me/allan_pead</a:t>
            </a:r>
            <a:endParaRPr kumimoji="0" lang="en-ZA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Linkedin</a:t>
            </a: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	</a:t>
            </a: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https://www.linkedin.com/in/adpead/</a:t>
            </a:r>
            <a:endParaRPr kumimoji="0" lang="en-ZA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Blog: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https://explorationspace.co.za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28E10-32DD-FC0B-861E-0FA63B597988}"/>
              </a:ext>
            </a:extLst>
          </p:cNvPr>
          <p:cNvSpPr txBox="1"/>
          <p:nvPr/>
        </p:nvSpPr>
        <p:spPr>
          <a:xfrm>
            <a:off x="6096000" y="465727"/>
            <a:ext cx="5528442" cy="61275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Resources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 Copilot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https://github.com/features/copilot/</a:t>
            </a: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Copilot X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https://github.com/features/preview/copilot-x</a:t>
            </a: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Getting Started with Azure OpenAI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https://learn.microsoft.com/en-us/azure/cognitive-services/openai/overview</a:t>
            </a:r>
            <a:endParaRPr kumimoji="0" lang="en-ZA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32BDF-8DBB-C5D9-B695-532E26F64277}"/>
              </a:ext>
            </a:extLst>
          </p:cNvPr>
          <p:cNvSpPr txBox="1"/>
          <p:nvPr/>
        </p:nvSpPr>
        <p:spPr>
          <a:xfrm>
            <a:off x="208931" y="5075794"/>
            <a:ext cx="38783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you!! 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MVP_Logo_Horizontal_Preferred_Cyan300_CMYK_72ppi">
            <a:extLst>
              <a:ext uri="{FF2B5EF4-FFF2-40B4-BE49-F238E27FC236}">
                <a16:creationId xmlns:a16="http://schemas.microsoft.com/office/drawing/2014/main" id="{CC54CF57-5313-921F-8366-BB8AE44AF81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714" y="6299200"/>
            <a:ext cx="1447317" cy="5300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43C38B-486C-0204-A11E-397C8AD9B065}"/>
              </a:ext>
            </a:extLst>
          </p:cNvPr>
          <p:cNvSpPr txBox="1"/>
          <p:nvPr/>
        </p:nvSpPr>
        <p:spPr>
          <a:xfrm>
            <a:off x="228360" y="3529515"/>
            <a:ext cx="5413051" cy="96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Cape Town MS Developer User Group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Z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/>
              </a:rPr>
              <a:t>https://www.meetup.com/Cape-Town-Ms-Dev-User-Group/</a:t>
            </a:r>
            <a:endParaRPr kumimoji="0" lang="en-ZA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1205" y="2373511"/>
            <a:ext cx="5445897" cy="1044177"/>
          </a:xfrm>
        </p:spPr>
        <p:txBody>
          <a:bodyPr/>
          <a:lstStyle/>
          <a:p>
            <a:r>
              <a:rPr lang="en-US" dirty="0"/>
              <a:t>Accelerating your Development with AI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199" y="3962400"/>
            <a:ext cx="5355281" cy="246221"/>
          </a:xfrm>
        </p:spPr>
        <p:txBody>
          <a:bodyPr/>
          <a:lstStyle/>
          <a:p>
            <a:r>
              <a:rPr lang="en-US" dirty="0"/>
              <a:t>Using GitHub Copilot X and using Azure OpenAI Services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92A8E4-8577-34CF-67F6-2D7F6F382AE5}"/>
              </a:ext>
            </a:extLst>
          </p:cNvPr>
          <p:cNvSpPr txBox="1">
            <a:spLocks/>
          </p:cNvSpPr>
          <p:nvPr/>
        </p:nvSpPr>
        <p:spPr bwMode="white">
          <a:xfrm>
            <a:off x="736599" y="5321643"/>
            <a:ext cx="4420287" cy="2462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Allan Pead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BDBE7B-336C-AF53-4DEC-6308B2AA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153297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2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90000" sy="9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89AB48-71F9-C143-832F-1C1AEAA4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27830"/>
            <a:ext cx="12188952" cy="6858000"/>
          </a:xfrm>
          <a:prstGeom prst="rect">
            <a:avLst/>
          </a:prstGeom>
          <a:solidFill>
            <a:srgbClr val="091F2C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000000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C3B2B-F639-22BC-2FB5-13DEBDE8C6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556213" y="-380002"/>
            <a:ext cx="7492797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52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GitHub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Copilot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0EB10-C1BE-FB62-9FCC-35697A5E2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838" y="1065835"/>
            <a:ext cx="7425275" cy="1585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8C165-8C66-A172-CDC7-C7540A7E8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792" y="2786497"/>
            <a:ext cx="7533856" cy="33483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A9CAA9-FACD-6E40-14BA-4F168E270077}"/>
              </a:ext>
            </a:extLst>
          </p:cNvPr>
          <p:cNvSpPr txBox="1"/>
          <p:nvPr/>
        </p:nvSpPr>
        <p:spPr>
          <a:xfrm>
            <a:off x="4158050" y="6303549"/>
            <a:ext cx="759116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https://github.com/features/copilot/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668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BDBE7B-336C-AF53-4DEC-6308B2AA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153297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2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90000" sy="9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89AB48-71F9-C143-832F-1C1AEAA4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27830"/>
            <a:ext cx="12188952" cy="6858000"/>
          </a:xfrm>
          <a:prstGeom prst="rect">
            <a:avLst/>
          </a:prstGeom>
          <a:solidFill>
            <a:srgbClr val="091F2C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000000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C3B2B-F639-22BC-2FB5-13DEBDE8C6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530419" y="-392352"/>
            <a:ext cx="7492797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52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GitHub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Copilot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1E93B-7403-EBD2-2B29-68475EE9F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6940" y="3011725"/>
            <a:ext cx="5591303" cy="3454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96419-B54D-1AA8-5584-A88AEECB3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838" y="1065835"/>
            <a:ext cx="7425275" cy="158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284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BDBE7B-336C-AF53-4DEC-6308B2AA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153297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2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90000" sy="9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89AB48-71F9-C143-832F-1C1AEAA4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27830"/>
            <a:ext cx="12188952" cy="6858000"/>
          </a:xfrm>
          <a:prstGeom prst="rect">
            <a:avLst/>
          </a:prstGeom>
          <a:solidFill>
            <a:srgbClr val="091F2C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000000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C3B2B-F639-22BC-2FB5-13DEBDE8C6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332712" y="-380002"/>
            <a:ext cx="7492797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52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GitHub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Copilot X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BD1D6-7BD1-68CB-7DBD-4CCDA5D7F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22" y="1416907"/>
            <a:ext cx="10436955" cy="4576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5FBFF-59F1-EF76-BCE0-057CF7F82573}"/>
              </a:ext>
            </a:extLst>
          </p:cNvPr>
          <p:cNvSpPr txBox="1"/>
          <p:nvPr/>
        </p:nvSpPr>
        <p:spPr>
          <a:xfrm>
            <a:off x="3744098" y="6135039"/>
            <a:ext cx="71586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https://github.com/features/preview/copilot-x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453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BDBE7B-336C-AF53-4DEC-6308B2AAC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153297"/>
            <a:ext cx="12192000" cy="6858001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alphaModFix amt="2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90000" sy="9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2989AB48-71F9-C143-832F-1C1AEAA42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-127830"/>
            <a:ext cx="12188952" cy="6858000"/>
          </a:xfrm>
          <a:prstGeom prst="rect">
            <a:avLst/>
          </a:prstGeom>
          <a:solidFill>
            <a:srgbClr val="091F2C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63500" dir="16200000" sx="99000" sy="99000" rotWithShape="0">
              <a:srgbClr val="000000">
                <a:alpha val="50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C3B2B-F639-22BC-2FB5-13DEBDE8C6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1489230" y="-437870"/>
            <a:ext cx="7492797" cy="10156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6529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GitHub</a:t>
            </a:r>
            <a:r>
              <a:rPr kumimoji="0" lang="en-US" b="0" i="0" u="none" strike="noStrike" kern="0" cap="none" spc="0" normalizeH="0" noProof="0" dirty="0">
                <a:ln>
                  <a:noFill/>
                </a:ln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Copilot Chat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3AF88B-ED57-44D1-3492-E974ECC1D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811" y="1323774"/>
            <a:ext cx="8921578" cy="49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037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GitHub Co-Pilot X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7967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itHub Copilot： Using Voice to Code">
            <a:hlinkClick r:id="" action="ppaction://media"/>
            <a:extLst>
              <a:ext uri="{FF2B5EF4-FFF2-40B4-BE49-F238E27FC236}">
                <a16:creationId xmlns:a16="http://schemas.microsoft.com/office/drawing/2014/main" id="{4ABCCA8B-EB9E-2EAA-917D-C61F6ECDDE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8053" y="758652"/>
            <a:ext cx="9992499" cy="56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2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0DE0FD-5C5B-A4F4-F4E8-ED66C397D5BE}"/>
              </a:ext>
            </a:extLst>
          </p:cNvPr>
          <p:cNvSpPr txBox="1"/>
          <p:nvPr/>
        </p:nvSpPr>
        <p:spPr>
          <a:xfrm>
            <a:off x="2689654" y="6091140"/>
            <a:ext cx="6812692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https://github.com/github-copilot/chat_waitlist_signup/join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9696F-262F-4547-390C-770CBB23B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764" y="594876"/>
            <a:ext cx="6573333" cy="509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icrosoft Build 16:9 Template Light">
  <a:themeElements>
    <a:clrScheme name="Custom 90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0078D4"/>
      </a:accent3>
      <a:accent4>
        <a:srgbClr val="8C8279"/>
      </a:accent4>
      <a:accent5>
        <a:srgbClr val="8DE971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977E625-A620-4C4E-89B5-C781EF529699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3.xml><?xml version="1.0" encoding="utf-8"?>
<a:theme xmlns:a="http://schemas.openxmlformats.org/drawingml/2006/main" name="1_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4.xml><?xml version="1.0" encoding="utf-8"?>
<a:theme xmlns:a="http://schemas.openxmlformats.org/drawingml/2006/main" name="6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39b48df9-7bcc-48f8-84a5-975ca2e243d0" xsi:nil="true"/>
    <lcf76f155ced4ddcb4097134ff3c332f xmlns="39b48df9-7bcc-48f8-84a5-975ca2e243d0">
      <Terms xmlns="http://schemas.microsoft.com/office/infopath/2007/PartnerControls"/>
    </lcf76f155ced4ddcb4097134ff3c332f>
    <j5610f6f79384a4d92af5d7a6b56e029 xmlns="39b48df9-7bcc-48f8-84a5-975ca2e243d0">
      <Terms xmlns="http://schemas.microsoft.com/office/infopath/2007/PartnerControls"/>
    </j5610f6f79384a4d92af5d7a6b56e029>
    <uvsThumbnailurl xmlns="39b48df9-7bcc-48f8-84a5-975ca2e243d0" xsi:nil="true"/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EC89680E11F64392A775FE1A751122" ma:contentTypeVersion="23" ma:contentTypeDescription="Create a new document." ma:contentTypeScope="" ma:versionID="c0d0a1ed67614fd52b5928ab8d5958a1">
  <xsd:schema xmlns:xsd="http://www.w3.org/2001/XMLSchema" xmlns:xs="http://www.w3.org/2001/XMLSchema" xmlns:p="http://schemas.microsoft.com/office/2006/metadata/properties" xmlns:ns1="http://schemas.microsoft.com/sharepoint/v3" xmlns:ns2="39b48df9-7bcc-48f8-84a5-975ca2e243d0" xmlns:ns3="8acfeebd-d9f0-4ade-ade8-6c6fbcc43572" xmlns:ns4="230e9df3-be65-4c73-a93b-d1236ebd677e" targetNamespace="http://schemas.microsoft.com/office/2006/metadata/properties" ma:root="true" ma:fieldsID="6d6b464ec201ea833222a633609f5472" ns1:_="" ns2:_="" ns3:_="" ns4:_="">
    <xsd:import namespace="http://schemas.microsoft.com/sharepoint/v3"/>
    <xsd:import namespace="39b48df9-7bcc-48f8-84a5-975ca2e243d0"/>
    <xsd:import namespace="8acfeebd-d9f0-4ade-ade8-6c6fbcc4357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uvsThumbnailur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j5610f6f79384a4d92af5d7a6b56e029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48df9-7bcc-48f8-84a5-975ca2e243d0" elementFormDefault="qualified">
    <xsd:import namespace="http://schemas.microsoft.com/office/2006/documentManagement/types"/>
    <xsd:import namespace="http://schemas.microsoft.com/office/infopath/2007/PartnerControls"/>
    <xsd:element name="uvsThumbnailurl" ma:index="8" nillable="true" ma:displayName="uvsThumbnailurl" ma:format="Dropdown" ma:internalName="uvsThumbnailurl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j5610f6f79384a4d92af5d7a6b56e029" ma:index="28" nillable="true" ma:taxonomy="true" ma:internalName="j5610f6f79384a4d92af5d7a6b56e029" ma:taxonomyFieldName="Metadata" ma:displayName="Metadata" ma:default="" ma:fieldId="{35610f6f-7938-4a4d-92af-5d7a6b56e029}" ma:sspId="e385fb40-52d4-4fae-9c5b-3e8ff8a5878e" ma:termSetId="386095d1-c68d-4c6d-b587-48ddaf1aecc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ediaServiceDocTags" ma:index="29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cfeebd-d9f0-4ade-ade8-6c6fbcc4357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cf082490-e48c-4bba-a917-bf1fc11e5a27}" ma:internalName="TaxCatchAll" ma:showField="CatchAllData" ma:web="8acfeebd-d9f0-4ade-ade8-6c6fbcc435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4e74c756-a527-4705-9f82-ebb6503e1a84"/>
    <ds:schemaRef ds:uri="http://purl.org/dc/terms/"/>
    <ds:schemaRef ds:uri="http://schemas.microsoft.com/office/2006/documentManagement/types"/>
    <ds:schemaRef ds:uri="http://purl.org/dc/dcmitype/"/>
    <ds:schemaRef ds:uri="http://schemas.microsoft.com/sharepoint/v3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6a2cddcd-7434-4740-93ff-9eefa0d8931b"/>
    <ds:schemaRef ds:uri="http://www.w3.org/XML/1998/namespace"/>
    <ds:schemaRef ds:uri="39b48df9-7bcc-48f8-84a5-975ca2e243d0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1890E5-31F0-4D9A-A605-F04AE03EDB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9b48df9-7bcc-48f8-84a5-975ca2e243d0"/>
    <ds:schemaRef ds:uri="8acfeebd-d9f0-4ade-ade8-6c6fbcc43572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MS_Build_16-9_event_template (1)</Template>
  <TotalTime>0</TotalTime>
  <Words>749</Words>
  <Application>Microsoft Office PowerPoint</Application>
  <PresentationFormat>Widescreen</PresentationFormat>
  <Paragraphs>116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Open Sans</vt:lpstr>
      <vt:lpstr>Segoe UI</vt:lpstr>
      <vt:lpstr>Segoe UI Semibold</vt:lpstr>
      <vt:lpstr>Wingdings</vt:lpstr>
      <vt:lpstr>Microsoft Build 16:9 Template Light</vt:lpstr>
      <vt:lpstr>Microsoft Build 16:9 Template Dark</vt:lpstr>
      <vt:lpstr>1_Microsoft Build 16:9 Template Dark</vt:lpstr>
      <vt:lpstr>6_Office Theme</vt:lpstr>
      <vt:lpstr>Microsoft Build</vt:lpstr>
      <vt:lpstr>Accelerating your Development with AI</vt:lpstr>
      <vt:lpstr>GitHub Copilot</vt:lpstr>
      <vt:lpstr>GitHub Copilot</vt:lpstr>
      <vt:lpstr>GitHub Copilot X</vt:lpstr>
      <vt:lpstr>GitHub Copilot Chat</vt:lpstr>
      <vt:lpstr>Demo</vt:lpstr>
      <vt:lpstr>PowerPoint Presentation</vt:lpstr>
      <vt:lpstr>PowerPoint Presentation</vt:lpstr>
      <vt:lpstr>GitHub Next</vt:lpstr>
      <vt:lpstr>GitHub Copilot </vt:lpstr>
      <vt:lpstr>GitHub Copilot for Students </vt:lpstr>
      <vt:lpstr>Azure AI</vt:lpstr>
      <vt:lpstr>Azure OpenAI Service</vt:lpstr>
      <vt:lpstr>Demo</vt:lpstr>
      <vt:lpstr>Azure OpenAI Service</vt:lpstr>
      <vt:lpstr>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Allan Pead</dc:creator>
  <cp:keywords>Microsoft Build</cp:keywords>
  <dc:description/>
  <cp:lastModifiedBy>Allan Pead</cp:lastModifiedBy>
  <cp:revision>16</cp:revision>
  <cp:lastPrinted>2023-02-15T20:48:24Z</cp:lastPrinted>
  <dcterms:created xsi:type="dcterms:W3CDTF">2023-06-21T03:21:25Z</dcterms:created>
  <dcterms:modified xsi:type="dcterms:W3CDTF">2023-06-28T13:50:33Z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0x01010005EC89680E11F64392A775FE1A751122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</Properties>
</file>